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3"/>
    <p:sldMasterId id="2147483724" r:id="rId4"/>
  </p:sldMasterIdLst>
  <p:notesMasterIdLst>
    <p:notesMasterId r:id="rId13"/>
  </p:notesMasterIdLst>
  <p:handoutMasterIdLst>
    <p:handoutMasterId r:id="rId14"/>
  </p:handoutMasterIdLst>
  <p:sldIdLst>
    <p:sldId id="417" r:id="rId5"/>
    <p:sldId id="422" r:id="rId6"/>
    <p:sldId id="418" r:id="rId7"/>
    <p:sldId id="420" r:id="rId8"/>
    <p:sldId id="419" r:id="rId9"/>
    <p:sldId id="421" r:id="rId10"/>
    <p:sldId id="409" r:id="rId11"/>
    <p:sldId id="423" r:id="rId12"/>
  </p:sldIdLst>
  <p:sldSz cx="12192000" cy="6858000"/>
  <p:notesSz cx="6858000" cy="9144000"/>
  <p:defaultTextStyle>
    <a:defPPr>
      <a:defRPr lang="de-DE"/>
    </a:defPPr>
    <a:lvl1pPr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89646A-CFCD-4E8E-94FD-F0A286C07575}">
          <p14:sldIdLst/>
        </p14:section>
        <p14:section name="Agenda" id="{3A3042AC-662E-4A69-BB2D-EBAFF97EEAF5}">
          <p14:sldIdLst>
            <p14:sldId id="417"/>
            <p14:sldId id="422"/>
            <p14:sldId id="418"/>
            <p14:sldId id="420"/>
            <p14:sldId id="419"/>
            <p14:sldId id="421"/>
          </p14:sldIdLst>
        </p14:section>
        <p14:section name="Followup" id="{E228A65D-4B95-4FEE-9A69-F629087D1923}">
          <p14:sldIdLst>
            <p14:sldId id="409"/>
            <p14:sldId id="423"/>
          </p14:sldIdLst>
        </p14:section>
      </p14:sectionLst>
    </p:ext>
    <p:ext uri="{EFAFB233-063F-42B5-8137-9DF3F51BA10A}">
      <p15:sldGuideLst xmlns:p15="http://schemas.microsoft.com/office/powerpoint/2012/main">
        <p15:guide id="1" pos="6131" userDrawn="1">
          <p15:clr>
            <a:srgbClr val="A4A3A4"/>
          </p15:clr>
        </p15:guide>
        <p15:guide id="2" pos="393" userDrawn="1">
          <p15:clr>
            <a:srgbClr val="A4A3A4"/>
          </p15:clr>
        </p15:guide>
        <p15:guide id="3" orient="horz" pos="2092" userDrawn="1">
          <p15:clr>
            <a:srgbClr val="A4A3A4"/>
          </p15:clr>
        </p15:guide>
        <p15:guide id="4" orient="horz" pos="2976" userDrawn="1">
          <p15:clr>
            <a:srgbClr val="A4A3A4"/>
          </p15:clr>
        </p15:guide>
        <p15:guide id="5" orient="horz" pos="1593" userDrawn="1">
          <p15:clr>
            <a:srgbClr val="A4A3A4"/>
          </p15:clr>
        </p15:guide>
        <p15:guide id="6" orient="horz" pos="958" userDrawn="1">
          <p15:clr>
            <a:srgbClr val="A4A3A4"/>
          </p15:clr>
        </p15:guide>
        <p15:guide id="7" orient="horz" pos="2795" userDrawn="1">
          <p15:clr>
            <a:srgbClr val="A4A3A4"/>
          </p15:clr>
        </p15:guide>
        <p15:guide id="8" orient="horz" pos="3952" userDrawn="1">
          <p15:clr>
            <a:srgbClr val="A4A3A4"/>
          </p15:clr>
        </p15:guide>
        <p15:guide id="9" pos="2683" userDrawn="1">
          <p15:clr>
            <a:srgbClr val="A4A3A4"/>
          </p15:clr>
        </p15:guide>
        <p15:guide id="10" pos="3863" userDrawn="1">
          <p15:clr>
            <a:srgbClr val="A4A3A4"/>
          </p15:clr>
        </p15:guide>
        <p15:guide id="11" pos="529" userDrawn="1">
          <p15:clr>
            <a:srgbClr val="A4A3A4"/>
          </p15:clr>
        </p15:guide>
        <p15:guide id="12" pos="3069" userDrawn="1">
          <p15:clr>
            <a:srgbClr val="A4A3A4"/>
          </p15:clr>
        </p15:guide>
        <p15:guide id="13" orient="horz" pos="349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ane Keller" initials="DK" lastIdx="36" clrIdx="0">
    <p:extLst>
      <p:ext uri="{19B8F6BF-5375-455C-9EA6-DF929625EA0E}">
        <p15:presenceInfo xmlns:p15="http://schemas.microsoft.com/office/powerpoint/2012/main" userId="S-1-5-21-318882301-789922187-912061101-1680" providerId="AD"/>
      </p:ext>
    </p:extLst>
  </p:cmAuthor>
  <p:cmAuthor id="2" name=" " initials="" lastIdx="5" clrIdx="1">
    <p:extLst>
      <p:ext uri="{19B8F6BF-5375-455C-9EA6-DF929625EA0E}">
        <p15:presenceInfo xmlns:p15="http://schemas.microsoft.com/office/powerpoint/2012/main" userId="824f54c6a1afb7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FF7"/>
    <a:srgbClr val="000000"/>
    <a:srgbClr val="FFD270"/>
    <a:srgbClr val="EEAA9C"/>
    <a:srgbClr val="EE9E8E"/>
    <a:srgbClr val="B7E3C3"/>
    <a:srgbClr val="9EDAAE"/>
    <a:srgbClr val="85D199"/>
    <a:srgbClr val="4DC779"/>
    <a:srgbClr val="F0C2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8" autoAdjust="0"/>
    <p:restoredTop sz="94614" autoAdjust="0"/>
  </p:normalViewPr>
  <p:slideViewPr>
    <p:cSldViewPr snapToGrid="0" showGuides="1">
      <p:cViewPr varScale="1">
        <p:scale>
          <a:sx n="104" d="100"/>
          <a:sy n="104" d="100"/>
        </p:scale>
        <p:origin x="1050" y="450"/>
      </p:cViewPr>
      <p:guideLst>
        <p:guide pos="6131"/>
        <p:guide pos="393"/>
        <p:guide orient="horz" pos="2092"/>
        <p:guide orient="horz" pos="2976"/>
        <p:guide orient="horz" pos="1593"/>
        <p:guide orient="horz" pos="958"/>
        <p:guide orient="horz" pos="2795"/>
        <p:guide orient="horz" pos="3952"/>
        <p:guide pos="2683"/>
        <p:guide pos="3863"/>
        <p:guide pos="529"/>
        <p:guide pos="3069"/>
        <p:guide orient="horz" pos="34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howGuides="1">
      <p:cViewPr varScale="1">
        <p:scale>
          <a:sx n="54" d="100"/>
          <a:sy n="54" d="100"/>
        </p:scale>
        <p:origin x="2565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af Müller" userId="927a0a94-5a13-40e6-9114-2c080cd475d5" providerId="ADAL" clId="{A20B25D3-EE74-401A-AD54-E02E91A2B3B5}"/>
    <pc:docChg chg="undo custSel modSld sldOrd">
      <pc:chgData name="Olaf Müller" userId="927a0a94-5a13-40e6-9114-2c080cd475d5" providerId="ADAL" clId="{A20B25D3-EE74-401A-AD54-E02E91A2B3B5}" dt="2023-11-30T11:36:40.777" v="38"/>
      <pc:docMkLst>
        <pc:docMk/>
      </pc:docMkLst>
      <pc:sldChg chg="ord">
        <pc:chgData name="Olaf Müller" userId="927a0a94-5a13-40e6-9114-2c080cd475d5" providerId="ADAL" clId="{A20B25D3-EE74-401A-AD54-E02E91A2B3B5}" dt="2023-11-30T11:36:40.777" v="38"/>
        <pc:sldMkLst>
          <pc:docMk/>
          <pc:sldMk cId="3366342496" sldId="404"/>
        </pc:sldMkLst>
      </pc:sldChg>
      <pc:sldChg chg="modSp mod">
        <pc:chgData name="Olaf Müller" userId="927a0a94-5a13-40e6-9114-2c080cd475d5" providerId="ADAL" clId="{A20B25D3-EE74-401A-AD54-E02E91A2B3B5}" dt="2023-11-06T08:07:03.131" v="36" actId="5793"/>
        <pc:sldMkLst>
          <pc:docMk/>
          <pc:sldMk cId="1250496623" sldId="406"/>
        </pc:sldMkLst>
        <pc:spChg chg="mod">
          <ac:chgData name="Olaf Müller" userId="927a0a94-5a13-40e6-9114-2c080cd475d5" providerId="ADAL" clId="{A20B25D3-EE74-401A-AD54-E02E91A2B3B5}" dt="2023-11-06T08:07:03.131" v="36" actId="5793"/>
          <ac:spMkLst>
            <pc:docMk/>
            <pc:sldMk cId="1250496623" sldId="406"/>
            <ac:spMk id="2" creationId="{964329A2-9282-F1FF-CC30-AAFB73028D39}"/>
          </ac:spMkLst>
        </pc:spChg>
      </pc:sldChg>
    </pc:docChg>
  </pc:docChgLst>
  <pc:docChgLst>
    <pc:chgData name="Svenja Linzmaier" userId="3db1d25d-8f37-4445-b432-ec4ca2896293" providerId="ADAL" clId="{D74043AE-C332-4115-B2B6-492B950C9739}"/>
    <pc:docChg chg="modSld">
      <pc:chgData name="Svenja Linzmaier" userId="3db1d25d-8f37-4445-b432-ec4ca2896293" providerId="ADAL" clId="{D74043AE-C332-4115-B2B6-492B950C9739}" dt="2023-11-15T12:53:21.987" v="3" actId="20577"/>
      <pc:docMkLst>
        <pc:docMk/>
      </pc:docMkLst>
      <pc:sldChg chg="modSp mod">
        <pc:chgData name="Svenja Linzmaier" userId="3db1d25d-8f37-4445-b432-ec4ca2896293" providerId="ADAL" clId="{D74043AE-C332-4115-B2B6-492B950C9739}" dt="2023-11-15T12:53:21.987" v="3" actId="20577"/>
        <pc:sldMkLst>
          <pc:docMk/>
          <pc:sldMk cId="318905515" sldId="408"/>
        </pc:sldMkLst>
        <pc:spChg chg="mod">
          <ac:chgData name="Svenja Linzmaier" userId="3db1d25d-8f37-4445-b432-ec4ca2896293" providerId="ADAL" clId="{D74043AE-C332-4115-B2B6-492B950C9739}" dt="2023-11-15T12:53:21.987" v="3" actId="20577"/>
          <ac:spMkLst>
            <pc:docMk/>
            <pc:sldMk cId="318905515" sldId="408"/>
            <ac:spMk id="4" creationId="{BCD4F90D-A3B7-117A-E918-45E8C360AE07}"/>
          </ac:spMkLst>
        </pc:spChg>
      </pc:sldChg>
    </pc:docChg>
  </pc:docChgLst>
  <pc:docChgLst>
    <pc:chgData name="Martin Pankraz" userId="d8ee58b4-901d-426e-8529-79fb13575fe0" providerId="ADAL" clId="{F71D78C7-DA10-40BF-BCF6-053553FE650B}"/>
    <pc:docChg chg="modSld">
      <pc:chgData name="Martin Pankraz" userId="d8ee58b4-901d-426e-8529-79fb13575fe0" providerId="ADAL" clId="{F71D78C7-DA10-40BF-BCF6-053553FE650B}" dt="2023-12-29T10:19:06.328" v="26" actId="20577"/>
      <pc:docMkLst>
        <pc:docMk/>
      </pc:docMkLst>
      <pc:sldChg chg="modSp mod">
        <pc:chgData name="Martin Pankraz" userId="d8ee58b4-901d-426e-8529-79fb13575fe0" providerId="ADAL" clId="{F71D78C7-DA10-40BF-BCF6-053553FE650B}" dt="2023-12-29T10:19:06.328" v="26" actId="20577"/>
        <pc:sldMkLst>
          <pc:docMk/>
          <pc:sldMk cId="174900445" sldId="405"/>
        </pc:sldMkLst>
        <pc:spChg chg="mod">
          <ac:chgData name="Martin Pankraz" userId="d8ee58b4-901d-426e-8529-79fb13575fe0" providerId="ADAL" clId="{F71D78C7-DA10-40BF-BCF6-053553FE650B}" dt="2023-12-29T10:19:06.328" v="26" actId="20577"/>
          <ac:spMkLst>
            <pc:docMk/>
            <pc:sldMk cId="174900445" sldId="405"/>
            <ac:spMk id="3" creationId="{3C70C7B8-8216-780F-09B7-566EB27AF592}"/>
          </ac:spMkLst>
        </pc:spChg>
        <pc:spChg chg="mod">
          <ac:chgData name="Martin Pankraz" userId="d8ee58b4-901d-426e-8529-79fb13575fe0" providerId="ADAL" clId="{F71D78C7-DA10-40BF-BCF6-053553FE650B}" dt="2023-12-29T10:18:30.599" v="1" actId="20577"/>
          <ac:spMkLst>
            <pc:docMk/>
            <pc:sldMk cId="174900445" sldId="405"/>
            <ac:spMk id="4" creationId="{41CCFCB1-7292-DE79-8813-3B9C4F92EC13}"/>
          </ac:spMkLst>
        </pc:spChg>
      </pc:sldChg>
    </pc:docChg>
  </pc:docChgLst>
  <pc:docChgLst>
    <pc:chgData name="Martin Pankraz" userId="d8ee58b4-901d-426e-8529-79fb13575fe0" providerId="ADAL" clId="{88E4C814-2BCF-4731-B1DE-2E88E3B905A6}"/>
    <pc:docChg chg="modSld">
      <pc:chgData name="Martin Pankraz" userId="d8ee58b4-901d-426e-8529-79fb13575fe0" providerId="ADAL" clId="{88E4C814-2BCF-4731-B1DE-2E88E3B905A6}" dt="2023-12-06T15:05:56.480" v="75" actId="14100"/>
      <pc:docMkLst>
        <pc:docMk/>
      </pc:docMkLst>
      <pc:sldChg chg="addSp modSp mod">
        <pc:chgData name="Martin Pankraz" userId="d8ee58b4-901d-426e-8529-79fb13575fe0" providerId="ADAL" clId="{88E4C814-2BCF-4731-B1DE-2E88E3B905A6}" dt="2023-12-06T15:05:56.480" v="75" actId="14100"/>
        <pc:sldMkLst>
          <pc:docMk/>
          <pc:sldMk cId="174900445" sldId="405"/>
        </pc:sldMkLst>
        <pc:spChg chg="add mod">
          <ac:chgData name="Martin Pankraz" userId="d8ee58b4-901d-426e-8529-79fb13575fe0" providerId="ADAL" clId="{88E4C814-2BCF-4731-B1DE-2E88E3B905A6}" dt="2023-12-06T15:04:51.208" v="46" actId="14100"/>
          <ac:spMkLst>
            <pc:docMk/>
            <pc:sldMk cId="174900445" sldId="405"/>
            <ac:spMk id="2" creationId="{058BE6D0-A903-B19F-D6EE-90791BA73ED7}"/>
          </ac:spMkLst>
        </pc:spChg>
        <pc:spChg chg="add mod">
          <ac:chgData name="Martin Pankraz" userId="d8ee58b4-901d-426e-8529-79fb13575fe0" providerId="ADAL" clId="{88E4C814-2BCF-4731-B1DE-2E88E3B905A6}" dt="2023-12-06T15:04:58.522" v="57" actId="20577"/>
          <ac:spMkLst>
            <pc:docMk/>
            <pc:sldMk cId="174900445" sldId="405"/>
            <ac:spMk id="3" creationId="{3C70C7B8-8216-780F-09B7-566EB27AF592}"/>
          </ac:spMkLst>
        </pc:spChg>
        <pc:spChg chg="mod">
          <ac:chgData name="Martin Pankraz" userId="d8ee58b4-901d-426e-8529-79fb13575fe0" providerId="ADAL" clId="{88E4C814-2BCF-4731-B1DE-2E88E3B905A6}" dt="2023-12-06T15:05:38.008" v="58"/>
          <ac:spMkLst>
            <pc:docMk/>
            <pc:sldMk cId="174900445" sldId="405"/>
            <ac:spMk id="4" creationId="{41CCFCB1-7292-DE79-8813-3B9C4F92EC13}"/>
          </ac:spMkLst>
        </pc:spChg>
        <pc:spChg chg="mod">
          <ac:chgData name="Martin Pankraz" userId="d8ee58b4-901d-426e-8529-79fb13575fe0" providerId="ADAL" clId="{88E4C814-2BCF-4731-B1DE-2E88E3B905A6}" dt="2023-12-06T15:04:38.390" v="27" actId="14100"/>
          <ac:spMkLst>
            <pc:docMk/>
            <pc:sldMk cId="174900445" sldId="405"/>
            <ac:spMk id="5" creationId="{1A973BD8-0E66-27A6-93D9-4D9E6FEAB568}"/>
          </ac:spMkLst>
        </pc:spChg>
        <pc:spChg chg="mod">
          <ac:chgData name="Martin Pankraz" userId="d8ee58b4-901d-426e-8529-79fb13575fe0" providerId="ADAL" clId="{88E4C814-2BCF-4731-B1DE-2E88E3B905A6}" dt="2023-12-06T15:05:56.480" v="75" actId="14100"/>
          <ac:spMkLst>
            <pc:docMk/>
            <pc:sldMk cId="174900445" sldId="405"/>
            <ac:spMk id="6" creationId="{2644C748-BA62-957D-E50E-D2DAD4B1A7CB}"/>
          </ac:spMkLst>
        </pc:spChg>
      </pc:sldChg>
    </pc:docChg>
  </pc:docChgLst>
  <pc:docChgLst>
    <pc:chgData name="Christina Jäger" userId="7b189369d28a17cb" providerId="LiveId" clId="{422DF695-4E9A-452B-BF07-6FA7C438FAB3}"/>
    <pc:docChg chg="undo custSel modSld modMainMaster">
      <pc:chgData name="Christina Jäger" userId="7b189369d28a17cb" providerId="LiveId" clId="{422DF695-4E9A-452B-BF07-6FA7C438FAB3}" dt="2023-11-02T18:59:45.221" v="27" actId="20577"/>
      <pc:docMkLst>
        <pc:docMk/>
      </pc:docMkLst>
      <pc:sldChg chg="modSp mod">
        <pc:chgData name="Christina Jäger" userId="7b189369d28a17cb" providerId="LiveId" clId="{422DF695-4E9A-452B-BF07-6FA7C438FAB3}" dt="2023-11-02T18:59:41.653" v="25" actId="20577"/>
        <pc:sldMkLst>
          <pc:docMk/>
          <pc:sldMk cId="1250496623" sldId="406"/>
        </pc:sldMkLst>
        <pc:spChg chg="mod">
          <ac:chgData name="Christina Jäger" userId="7b189369d28a17cb" providerId="LiveId" clId="{422DF695-4E9A-452B-BF07-6FA7C438FAB3}" dt="2023-11-02T18:59:41.653" v="25" actId="20577"/>
          <ac:spMkLst>
            <pc:docMk/>
            <pc:sldMk cId="1250496623" sldId="406"/>
            <ac:spMk id="2" creationId="{964329A2-9282-F1FF-CC30-AAFB73028D39}"/>
          </ac:spMkLst>
        </pc:spChg>
      </pc:sldChg>
      <pc:sldMasterChg chg="modSldLayout">
        <pc:chgData name="Christina Jäger" userId="7b189369d28a17cb" providerId="LiveId" clId="{422DF695-4E9A-452B-BF07-6FA7C438FAB3}" dt="2023-11-02T18:59:45.221" v="27" actId="20577"/>
        <pc:sldMasterMkLst>
          <pc:docMk/>
          <pc:sldMasterMk cId="1622492795" sldId="2147483660"/>
        </pc:sldMasterMkLst>
        <pc:sldLayoutChg chg="modSp mod">
          <pc:chgData name="Christina Jäger" userId="7b189369d28a17cb" providerId="LiveId" clId="{422DF695-4E9A-452B-BF07-6FA7C438FAB3}" dt="2023-11-02T18:59:45.221" v="27" actId="20577"/>
          <pc:sldLayoutMkLst>
            <pc:docMk/>
            <pc:sldMasterMk cId="1622492795" sldId="2147483660"/>
            <pc:sldLayoutMk cId="2967278011" sldId="2147483688"/>
          </pc:sldLayoutMkLst>
          <pc:spChg chg="mod">
            <ac:chgData name="Christina Jäger" userId="7b189369d28a17cb" providerId="LiveId" clId="{422DF695-4E9A-452B-BF07-6FA7C438FAB3}" dt="2023-11-02T18:59:45.221" v="27" actId="20577"/>
            <ac:spMkLst>
              <pc:docMk/>
              <pc:sldMasterMk cId="1622492795" sldId="2147483660"/>
              <pc:sldLayoutMk cId="2967278011" sldId="2147483688"/>
              <ac:spMk id="59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5AB06-B6BB-4ACB-8A64-E8D2F22F93F5}" type="datetimeFigureOut">
              <a:rPr lang="de-DE" smtClean="0"/>
              <a:t>28.08.2024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9C2F7-4DE5-4587-8FC7-7A9FE8E2ABA7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97358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176CC4-DEFB-4F3C-A967-A5DAB45FF068}" type="datetimeFigureOut">
              <a:rPr lang="de-DE" smtClean="0"/>
              <a:t>28.08.2024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15FFD-0145-4494-A555-FB11F75277F5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6256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unkelheit, draußen, Nacht, Licht enthält.&#10;&#10;Automatisch generierte Beschreibung">
            <a:extLst>
              <a:ext uri="{FF2B5EF4-FFF2-40B4-BE49-F238E27FC236}">
                <a16:creationId xmlns:a16="http://schemas.microsoft.com/office/drawing/2014/main" id="{431FB1FF-0424-ACC9-6BEE-D5D132BA0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6" t="8919" r="5750" b="-443"/>
          <a:stretch/>
        </p:blipFill>
        <p:spPr>
          <a:xfrm>
            <a:off x="0" y="0"/>
            <a:ext cx="12191999" cy="6891339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CC819D2D-5945-1DB5-0D34-06F199447A7F}"/>
              </a:ext>
            </a:extLst>
          </p:cNvPr>
          <p:cNvSpPr/>
          <p:nvPr userDrawn="1"/>
        </p:nvSpPr>
        <p:spPr>
          <a:xfrm>
            <a:off x="8023045" y="6005632"/>
            <a:ext cx="3556586" cy="608316"/>
          </a:xfrm>
          <a:prstGeom prst="rect">
            <a:avLst/>
          </a:prstGeom>
          <a:solidFill>
            <a:srgbClr val="121B46">
              <a:alpha val="30196"/>
            </a:srgbClr>
          </a:solidFill>
          <a:ln w="9525">
            <a:solidFill>
              <a:schemeClr val="accent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D3BC99-1501-9A6E-EA25-76924A43CB4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888385" y="2122810"/>
            <a:ext cx="6786264" cy="4451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2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Referentenname</a:t>
            </a:r>
          </a:p>
          <a:p>
            <a:pPr lvl="0"/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FE4D742-4AC2-9F56-6B2A-EAFD950DDCA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881563" y="348835"/>
            <a:ext cx="6793086" cy="1646661"/>
          </a:xfrm>
          <a:prstGeom prst="rect">
            <a:avLst/>
          </a:prstGeom>
          <a:noFill/>
          <a:effectLst>
            <a:softEdge rad="317500"/>
          </a:effectLst>
        </p:spPr>
        <p:txBody>
          <a:bodyPr anchor="ctr" anchorCtr="0"/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 eingeben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9D2F814-9087-CD61-B36A-B95223C007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9402" y="2599711"/>
            <a:ext cx="6785247" cy="4451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2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Firma</a:t>
            </a:r>
          </a:p>
          <a:p>
            <a:pPr lvl="0"/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26B0B39-3AD2-6FDE-E097-22CEBC60B544}"/>
              </a:ext>
            </a:extLst>
          </p:cNvPr>
          <p:cNvSpPr/>
          <p:nvPr userDrawn="1"/>
        </p:nvSpPr>
        <p:spPr>
          <a:xfrm>
            <a:off x="9221273" y="3888949"/>
            <a:ext cx="2670690" cy="2670690"/>
          </a:xfrm>
          <a:prstGeom prst="rect">
            <a:avLst/>
          </a:prstGeom>
          <a:solidFill>
            <a:schemeClr val="accent3"/>
          </a:solidFill>
          <a:ln w="9525">
            <a:noFill/>
          </a:ln>
          <a:effectLst>
            <a:outerShdw blurRad="127000" sx="102000" sy="102000" algn="ctr" rotWithShape="0">
              <a:schemeClr val="accent6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1CEC11C-6A23-0979-C4EB-5396D6FE9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461" y="4105346"/>
            <a:ext cx="606188" cy="606188"/>
          </a:xfrm>
          <a:prstGeom prst="rect">
            <a:avLst/>
          </a:prstGeom>
        </p:spPr>
      </p:pic>
      <p:pic>
        <p:nvPicPr>
          <p:cNvPr id="17" name="Grafik 16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B297E0CB-F99D-2059-8767-7FA2039172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137" y="4682671"/>
            <a:ext cx="2100370" cy="982665"/>
          </a:xfrm>
          <a:prstGeom prst="rect">
            <a:avLst/>
          </a:prstGeom>
        </p:spPr>
      </p:pic>
      <p:pic>
        <p:nvPicPr>
          <p:cNvPr id="28" name="Grafik 27" descr="Ein Bild, das Text, Schrift, Grafiken, Typografie enthält.&#10;&#10;Automatisch generierte Beschreibung">
            <a:extLst>
              <a:ext uri="{FF2B5EF4-FFF2-40B4-BE49-F238E27FC236}">
                <a16:creationId xmlns:a16="http://schemas.microsoft.com/office/drawing/2014/main" id="{571B35A4-53A8-473D-22D8-089295474D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137" y="5981494"/>
            <a:ext cx="2057032" cy="404888"/>
          </a:xfrm>
          <a:prstGeom prst="rect">
            <a:avLst/>
          </a:prstGeom>
        </p:spPr>
      </p:pic>
      <p:pic>
        <p:nvPicPr>
          <p:cNvPr id="7" name="Grafik 6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E4E48710-8CC1-D4E4-CF30-A49E85C497F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91" y="4640966"/>
            <a:ext cx="2579618" cy="185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11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>
          <p15:clr>
            <a:srgbClr val="FBAE40"/>
          </p15:clr>
        </p15:guide>
        <p15:guide id="5" orient="horz" pos="4133">
          <p15:clr>
            <a:srgbClr val="FBAE40"/>
          </p15:clr>
        </p15:guide>
        <p15:guide id="6" orient="horz" pos="2976" userDrawn="1">
          <p15:clr>
            <a:srgbClr val="FBAE40"/>
          </p15:clr>
        </p15:guide>
        <p15:guide id="7" pos="3840">
          <p15:clr>
            <a:srgbClr val="FBAE40"/>
          </p15:clr>
        </p15:guide>
        <p15:guide id="17" orient="horz" pos="777">
          <p15:clr>
            <a:srgbClr val="FBAE40"/>
          </p15:clr>
        </p15:guide>
        <p15:guide id="18" orient="horz" pos="3566">
          <p15:clr>
            <a:srgbClr val="FBAE40"/>
          </p15:clr>
        </p15:guide>
        <p15:guide id="20" orient="horz" pos="2160">
          <p15:clr>
            <a:srgbClr val="FBAE40"/>
          </p15:clr>
        </p15:guide>
        <p15:guide id="21" pos="370">
          <p15:clr>
            <a:srgbClr val="FBAE40"/>
          </p15:clr>
        </p15:guide>
        <p15:guide id="22" orient="horz" pos="2260">
          <p15:clr>
            <a:srgbClr val="FBAE40"/>
          </p15:clr>
        </p15:guide>
        <p15:guide id="23" orient="horz" pos="686">
          <p15:clr>
            <a:srgbClr val="FBAE40"/>
          </p15:clr>
        </p15:guide>
        <p15:guide id="24" pos="735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Blau, lila, Farbigkeit, Majorelle Blue enthält.&#10;&#10;Automatisch generierte Beschreibung">
            <a:extLst>
              <a:ext uri="{FF2B5EF4-FFF2-40B4-BE49-F238E27FC236}">
                <a16:creationId xmlns:a16="http://schemas.microsoft.com/office/drawing/2014/main" id="{88330F02-C1CB-77BD-B447-427F647838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r="16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B0682D9-9D13-DF4B-2908-F47498D3F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8" name="Grafik 7" descr="Ein Bild, das Schrift, Text, Grafiken, Grafikdesign enthält.&#10;&#10;Automatisch generierte Beschreibung">
            <a:extLst>
              <a:ext uri="{FF2B5EF4-FFF2-40B4-BE49-F238E27FC236}">
                <a16:creationId xmlns:a16="http://schemas.microsoft.com/office/drawing/2014/main" id="{91016DF5-FE3A-1E8E-AA96-97ECF9CA46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278" y="6276671"/>
            <a:ext cx="2416413" cy="43357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7EB6490-9888-E350-A4B9-93E9D102FC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31838" y="2079408"/>
            <a:ext cx="7402511" cy="1610011"/>
          </a:xfrm>
          <a:prstGeom prst="rect">
            <a:avLst/>
          </a:prstGeom>
          <a:ln w="28575">
            <a:noFill/>
          </a:ln>
        </p:spPr>
        <p:txBody>
          <a:bodyPr wrap="square" lIns="90000" tIns="180000" rIns="90000" bIns="180000">
            <a:spAutoFit/>
          </a:bodyPr>
          <a:lstStyle>
            <a:lvl1pPr marL="0" marR="0" indent="0" algn="l" defTabSz="916494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30000"/>
              </a:spcAft>
              <a:buClr>
                <a:schemeClr val="accent1"/>
              </a:buClr>
              <a:buSzTx/>
              <a:buFont typeface="+mj-lt"/>
              <a:buNone/>
              <a:tabLst/>
              <a:defRPr sz="3000" b="0">
                <a:solidFill>
                  <a:schemeClr val="bg1"/>
                </a:solidFill>
                <a:latin typeface="+mj-lt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 Black, 30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F00CDABE-5B67-1FF1-3374-54884A10CB0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8" y="152400"/>
            <a:ext cx="7569545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3819C7CA-109D-3CE6-A1CD-30DCE3133882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28. August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5391073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  <p15:guide id="8" orient="horz" pos="96">
          <p15:clr>
            <a:srgbClr val="FBAE40"/>
          </p15:clr>
        </p15:guide>
        <p15:guide id="9" pos="461">
          <p15:clr>
            <a:srgbClr val="FBAE40"/>
          </p15:clr>
        </p15:guide>
        <p15:guide id="10" pos="393">
          <p15:clr>
            <a:srgbClr val="FBAE40"/>
          </p15:clr>
        </p15:guide>
        <p15:guide id="11" pos="710">
          <p15:clr>
            <a:srgbClr val="FBAE40"/>
          </p15:clr>
        </p15:guide>
        <p15:guide id="12" orient="horz" pos="66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9">
            <a:extLst>
              <a:ext uri="{FF2B5EF4-FFF2-40B4-BE49-F238E27FC236}">
                <a16:creationId xmlns:a16="http://schemas.microsoft.com/office/drawing/2014/main" id="{2632BA4D-ECC8-4004-A450-F16361C7B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10937875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C2D15EB4-B6C6-44F8-BF33-6EA762907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6557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527">
          <p15:clr>
            <a:srgbClr val="FBAE40"/>
          </p15:clr>
        </p15:guide>
        <p15:guide id="3" orient="horz" pos="96">
          <p15:clr>
            <a:srgbClr val="FBAE40"/>
          </p15:clr>
        </p15:guide>
        <p15:guide id="4" pos="415">
          <p15:clr>
            <a:srgbClr val="FBAE40"/>
          </p15:clr>
        </p15:guide>
        <p15:guide id="5" pos="461">
          <p15:clr>
            <a:srgbClr val="FBAE40"/>
          </p15:clr>
        </p15:guide>
        <p15:guide id="6" pos="77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E5363237-72B2-46B1-B2A3-6483E032D7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32A60FC3-BAC6-4CBD-8D26-83346590B2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1288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A4AF7D2-9104-4284-B7C3-77AAF33D7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2574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3" pos="4089">
          <p15:clr>
            <a:srgbClr val="FBAE40"/>
          </p15:clr>
        </p15:guide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3840">
          <p15:clr>
            <a:srgbClr val="FBAE40"/>
          </p15:clr>
        </p15:guide>
        <p15:guide id="7" pos="415">
          <p15:clr>
            <a:srgbClr val="FBAE40"/>
          </p15:clr>
        </p15:guide>
        <p15:guide id="8" pos="46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>
            <a:extLst>
              <a:ext uri="{FF2B5EF4-FFF2-40B4-BE49-F238E27FC236}">
                <a16:creationId xmlns:a16="http://schemas.microsoft.com/office/drawing/2014/main" id="{62EC2443-8338-45D2-BBEB-BC1D6C9E3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0297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  <p15:guide id="2" orient="horz" pos="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AD2B1B0A-5D40-6DE3-4CDC-14B69BBA6D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FB4F0257-AE55-0D86-3195-883F1BEEC5E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9" y="152400"/>
            <a:ext cx="7527924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Inhaltsverzeichnis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39AC154-A61D-3058-529F-FA06AFD39E41}"/>
              </a:ext>
            </a:extLst>
          </p:cNvPr>
          <p:cNvSpPr/>
          <p:nvPr userDrawn="1"/>
        </p:nvSpPr>
        <p:spPr>
          <a:xfrm flipV="1">
            <a:off x="8336924" y="5755861"/>
            <a:ext cx="3855076" cy="1389323"/>
          </a:xfrm>
          <a:prstGeom prst="rect">
            <a:avLst/>
          </a:prstGeom>
          <a:solidFill>
            <a:schemeClr val="accent6">
              <a:alpha val="10000"/>
            </a:schemeClr>
          </a:solidFill>
          <a:ln w="9525"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D0843323-B0B3-DE77-003D-7A80E68698FB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28. August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27125" y="1514466"/>
            <a:ext cx="6916738" cy="4654550"/>
          </a:xfrm>
          <a:prstGeom prst="rect">
            <a:avLst/>
          </a:prstGeom>
        </p:spPr>
        <p:txBody>
          <a:bodyPr/>
          <a:lstStyle>
            <a:lvl1pPr marL="457200" marR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4BA132A3-6EEB-7851-D02D-4B65195148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553D856-750F-D391-E3A3-D60FD24F135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52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96" userDrawn="1">
          <p15:clr>
            <a:srgbClr val="FBAE40"/>
          </p15:clr>
        </p15:guide>
        <p15:guide id="5" orient="horz" pos="527" userDrawn="1">
          <p15:clr>
            <a:srgbClr val="FBAE40"/>
          </p15:clr>
        </p15:guide>
        <p15:guide id="6" pos="710" userDrawn="1">
          <p15:clr>
            <a:srgbClr val="FBAE40"/>
          </p15:clr>
        </p15:guide>
        <p15:guide id="7" pos="393" userDrawn="1">
          <p15:clr>
            <a:srgbClr val="FBAE40"/>
          </p15:clr>
        </p15:guide>
        <p15:guide id="8" pos="461" userDrawn="1">
          <p15:clr>
            <a:srgbClr val="FBAE40"/>
          </p15:clr>
        </p15:guide>
        <p15:guide id="9" pos="749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61EEEBE9-4938-7758-278F-A423ACB5CB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7EB6490-9888-E350-A4B9-93E9D102FC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6A07312-4AED-957E-2155-0B7CD549FF9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27124" y="2079408"/>
            <a:ext cx="7007225" cy="1610011"/>
          </a:xfrm>
          <a:prstGeom prst="rect">
            <a:avLst/>
          </a:prstGeom>
          <a:ln w="28575">
            <a:noFill/>
          </a:ln>
        </p:spPr>
        <p:txBody>
          <a:bodyPr wrap="square" lIns="90000" tIns="180000" rIns="90000" bIns="180000">
            <a:spAutoFit/>
          </a:bodyPr>
          <a:lstStyle>
            <a:lvl1pPr marL="0" marR="0" indent="0" algn="l" defTabSz="916494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30000"/>
              </a:spcAft>
              <a:buClr>
                <a:schemeClr val="accent1"/>
              </a:buClr>
              <a:buSzTx/>
              <a:buFont typeface="+mj-lt"/>
              <a:buNone/>
              <a:tabLst/>
              <a:defRPr sz="3000" b="0">
                <a:solidFill>
                  <a:schemeClr val="bg1"/>
                </a:solidFill>
                <a:latin typeface="+mj-lt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 Black, 30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F00CDABE-5B67-1FF1-3374-54884A10CB0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8" y="152400"/>
            <a:ext cx="7569545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3819C7CA-109D-3CE6-A1CD-30DCE3133882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28. August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67278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8" orient="horz" pos="96" userDrawn="1">
          <p15:clr>
            <a:srgbClr val="FBAE40"/>
          </p15:clr>
        </p15:guide>
        <p15:guide id="9" pos="461" userDrawn="1">
          <p15:clr>
            <a:srgbClr val="FBAE40"/>
          </p15:clr>
        </p15:guide>
        <p15:guide id="10" pos="393" userDrawn="1">
          <p15:clr>
            <a:srgbClr val="FBAE40"/>
          </p15:clr>
        </p15:guide>
        <p15:guide id="11" pos="710" userDrawn="1">
          <p15:clr>
            <a:srgbClr val="FBAE40"/>
          </p15:clr>
        </p15:guide>
        <p15:guide id="12" orient="horz" pos="66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B980E8D3-7B1D-BB99-BB31-31898367B5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12" name="Grafik 11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F022C76B-EB67-105A-2596-A3F17C2768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86" y="657151"/>
            <a:ext cx="4397873" cy="2477169"/>
          </a:xfrm>
          <a:prstGeom prst="rect">
            <a:avLst/>
          </a:prstGeom>
        </p:spPr>
      </p:pic>
      <p:sp>
        <p:nvSpPr>
          <p:cNvPr id="2" name="Stern: 5 Zacken 1">
            <a:extLst>
              <a:ext uri="{FF2B5EF4-FFF2-40B4-BE49-F238E27FC236}">
                <a16:creationId xmlns:a16="http://schemas.microsoft.com/office/drawing/2014/main" id="{0E89C6B5-2106-6B76-2C3B-82225C62461B}"/>
              </a:ext>
            </a:extLst>
          </p:cNvPr>
          <p:cNvSpPr/>
          <p:nvPr userDrawn="1"/>
        </p:nvSpPr>
        <p:spPr>
          <a:xfrm>
            <a:off x="1520557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tern: 5 Zacken 2">
            <a:extLst>
              <a:ext uri="{FF2B5EF4-FFF2-40B4-BE49-F238E27FC236}">
                <a16:creationId xmlns:a16="http://schemas.microsoft.com/office/drawing/2014/main" id="{3D12620F-DD92-812D-0AA1-F76FB9E86029}"/>
              </a:ext>
            </a:extLst>
          </p:cNvPr>
          <p:cNvSpPr/>
          <p:nvPr userDrawn="1"/>
        </p:nvSpPr>
        <p:spPr>
          <a:xfrm>
            <a:off x="2150021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tern: 5 Zacken 3">
            <a:extLst>
              <a:ext uri="{FF2B5EF4-FFF2-40B4-BE49-F238E27FC236}">
                <a16:creationId xmlns:a16="http://schemas.microsoft.com/office/drawing/2014/main" id="{DD567D21-D047-0046-37E9-43EB5D396EBC}"/>
              </a:ext>
            </a:extLst>
          </p:cNvPr>
          <p:cNvSpPr/>
          <p:nvPr userDrawn="1"/>
        </p:nvSpPr>
        <p:spPr>
          <a:xfrm>
            <a:off x="2781972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Stern: 5 Zacken 7">
            <a:extLst>
              <a:ext uri="{FF2B5EF4-FFF2-40B4-BE49-F238E27FC236}">
                <a16:creationId xmlns:a16="http://schemas.microsoft.com/office/drawing/2014/main" id="{CEB66161-BC58-4A87-3234-BA9462BF3883}"/>
              </a:ext>
            </a:extLst>
          </p:cNvPr>
          <p:cNvSpPr/>
          <p:nvPr userDrawn="1"/>
        </p:nvSpPr>
        <p:spPr>
          <a:xfrm>
            <a:off x="3413923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Stern: 5 Zacken 8">
            <a:extLst>
              <a:ext uri="{FF2B5EF4-FFF2-40B4-BE49-F238E27FC236}">
                <a16:creationId xmlns:a16="http://schemas.microsoft.com/office/drawing/2014/main" id="{07461480-F487-A98C-5E6D-8A32A99D588C}"/>
              </a:ext>
            </a:extLst>
          </p:cNvPr>
          <p:cNvSpPr/>
          <p:nvPr userDrawn="1"/>
        </p:nvSpPr>
        <p:spPr>
          <a:xfrm>
            <a:off x="4045874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A57BE2B-FDF4-3F51-3915-2EC71DCD0F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0A579C0B-2570-A70E-9B14-37E5389E05E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C10DA68-9B01-5910-2A98-FBCE2CFF5F03}"/>
              </a:ext>
            </a:extLst>
          </p:cNvPr>
          <p:cNvGrpSpPr/>
          <p:nvPr userDrawn="1"/>
        </p:nvGrpSpPr>
        <p:grpSpPr>
          <a:xfrm>
            <a:off x="5489262" y="528865"/>
            <a:ext cx="2910533" cy="5210242"/>
            <a:chOff x="5279712" y="510841"/>
            <a:chExt cx="2910533" cy="5210242"/>
          </a:xfrm>
        </p:grpSpPr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B43E6327-98CE-8CAF-942B-4F26C8FDDE8B}"/>
                </a:ext>
              </a:extLst>
            </p:cNvPr>
            <p:cNvSpPr/>
            <p:nvPr/>
          </p:nvSpPr>
          <p:spPr>
            <a:xfrm rot="552488">
              <a:off x="5527199" y="534605"/>
              <a:ext cx="2663046" cy="5186478"/>
            </a:xfrm>
            <a:prstGeom prst="roundRect">
              <a:avLst/>
            </a:prstGeom>
            <a:gradFill>
              <a:gsLst>
                <a:gs pos="0">
                  <a:srgbClr val="000000">
                    <a:alpha val="20000"/>
                  </a:srgbClr>
                </a:gs>
                <a:gs pos="100000">
                  <a:srgbClr val="000000">
                    <a:alpha val="74000"/>
                  </a:srgbClr>
                </a:gs>
              </a:gsLst>
              <a:lin ang="3000000" scaled="0"/>
            </a:gradFill>
            <a:ln w="9525"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7" name="Grafik 6" descr="Ein Bild, das Text, Screenshot, Handy, mobiles Gerät enthält.&#10;&#10;Automatisch generierte Beschreibung">
              <a:extLst>
                <a:ext uri="{FF2B5EF4-FFF2-40B4-BE49-F238E27FC236}">
                  <a16:creationId xmlns:a16="http://schemas.microsoft.com/office/drawing/2014/main" id="{228041D5-8D41-5A02-3B1E-F84EBB0B68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279712" y="510841"/>
              <a:ext cx="2771409" cy="4442024"/>
            </a:xfrm>
            <a:prstGeom prst="rect">
              <a:avLst/>
            </a:prstGeom>
          </p:spPr>
        </p:pic>
      </p:grpSp>
      <p:sp>
        <p:nvSpPr>
          <p:cNvPr id="16" name="Stern: 5 Zacken 15">
            <a:extLst>
              <a:ext uri="{FF2B5EF4-FFF2-40B4-BE49-F238E27FC236}">
                <a16:creationId xmlns:a16="http://schemas.microsoft.com/office/drawing/2014/main" id="{03533D36-353E-3808-11AC-3C9C7FE8E4D6}"/>
              </a:ext>
            </a:extLst>
          </p:cNvPr>
          <p:cNvSpPr/>
          <p:nvPr userDrawn="1"/>
        </p:nvSpPr>
        <p:spPr>
          <a:xfrm>
            <a:off x="1520341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Stern: 5 Zacken 16">
            <a:extLst>
              <a:ext uri="{FF2B5EF4-FFF2-40B4-BE49-F238E27FC236}">
                <a16:creationId xmlns:a16="http://schemas.microsoft.com/office/drawing/2014/main" id="{57E358F9-19E1-8F84-8C34-25FE0396E85A}"/>
              </a:ext>
            </a:extLst>
          </p:cNvPr>
          <p:cNvSpPr/>
          <p:nvPr userDrawn="1"/>
        </p:nvSpPr>
        <p:spPr>
          <a:xfrm>
            <a:off x="2149805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Stern: 5 Zacken 17">
            <a:extLst>
              <a:ext uri="{FF2B5EF4-FFF2-40B4-BE49-F238E27FC236}">
                <a16:creationId xmlns:a16="http://schemas.microsoft.com/office/drawing/2014/main" id="{1F65904D-A35E-258F-02C1-146C4B00CAFB}"/>
              </a:ext>
            </a:extLst>
          </p:cNvPr>
          <p:cNvSpPr/>
          <p:nvPr userDrawn="1"/>
        </p:nvSpPr>
        <p:spPr>
          <a:xfrm>
            <a:off x="2781756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Stern: 5 Zacken 18">
            <a:extLst>
              <a:ext uri="{FF2B5EF4-FFF2-40B4-BE49-F238E27FC236}">
                <a16:creationId xmlns:a16="http://schemas.microsoft.com/office/drawing/2014/main" id="{478AA028-E7ED-98F7-59E6-D71A79026CD4}"/>
              </a:ext>
            </a:extLst>
          </p:cNvPr>
          <p:cNvSpPr/>
          <p:nvPr userDrawn="1"/>
        </p:nvSpPr>
        <p:spPr>
          <a:xfrm>
            <a:off x="3413707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Stern: 5 Zacken 19">
            <a:extLst>
              <a:ext uri="{FF2B5EF4-FFF2-40B4-BE49-F238E27FC236}">
                <a16:creationId xmlns:a16="http://schemas.microsoft.com/office/drawing/2014/main" id="{BDA395C4-97CC-C5F9-E3FF-838714EA1EC4}"/>
              </a:ext>
            </a:extLst>
          </p:cNvPr>
          <p:cNvSpPr/>
          <p:nvPr userDrawn="1"/>
        </p:nvSpPr>
        <p:spPr>
          <a:xfrm>
            <a:off x="4045658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532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125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125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125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5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750"/>
                            </p:stCondLst>
                            <p:childTnLst>
                              <p:par>
                                <p:cTn id="64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5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125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25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250"/>
                            </p:stCondLst>
                            <p:childTnLst>
                              <p:par>
                                <p:cTn id="71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125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750"/>
                            </p:stCondLst>
                            <p:childTnLst>
                              <p:par>
                                <p:cTn id="75" presetID="45" presetClass="exit" presetSubtype="0" fill="hold" grpId="2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8" grpId="0" animBg="1"/>
      <p:bldP spid="9" grpId="0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9">
            <a:extLst>
              <a:ext uri="{FF2B5EF4-FFF2-40B4-BE49-F238E27FC236}">
                <a16:creationId xmlns:a16="http://schemas.microsoft.com/office/drawing/2014/main" id="{2632BA4D-ECC8-4004-A450-F16361C7B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10937875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C2D15EB4-B6C6-44F8-BF33-6EA762907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9635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527">
          <p15:clr>
            <a:srgbClr val="FBAE40"/>
          </p15:clr>
        </p15:guide>
        <p15:guide id="3" orient="horz" pos="96">
          <p15:clr>
            <a:srgbClr val="FBAE40"/>
          </p15:clr>
        </p15:guide>
        <p15:guide id="4" pos="415" userDrawn="1">
          <p15:clr>
            <a:srgbClr val="FBAE40"/>
          </p15:clr>
        </p15:guide>
        <p15:guide id="5" pos="461">
          <p15:clr>
            <a:srgbClr val="FBAE40"/>
          </p15:clr>
        </p15:guide>
        <p15:guide id="6" pos="77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E5363237-72B2-46B1-B2A3-6483E032D7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32A60FC3-BAC6-4CBD-8D26-83346590B2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1288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A4AF7D2-9104-4284-B7C3-77AAF33D7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2600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3" pos="4089">
          <p15:clr>
            <a:srgbClr val="FBAE40"/>
          </p15:clr>
        </p15:guide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3840">
          <p15:clr>
            <a:srgbClr val="FBAE40"/>
          </p15:clr>
        </p15:guide>
        <p15:guide id="7" pos="415" userDrawn="1">
          <p15:clr>
            <a:srgbClr val="FBAE40"/>
          </p15:clr>
        </p15:guide>
        <p15:guide id="8" pos="46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>
            <a:extLst>
              <a:ext uri="{FF2B5EF4-FFF2-40B4-BE49-F238E27FC236}">
                <a16:creationId xmlns:a16="http://schemas.microsoft.com/office/drawing/2014/main" id="{62EC2443-8338-45D2-BBEB-BC1D6C9E3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5952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2" orient="horz" pos="9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Ein Bild, das lila, violett, Farbigkeit, Magenta enthält.&#10;&#10;Automatisch generierte Beschreibung">
            <a:extLst>
              <a:ext uri="{FF2B5EF4-FFF2-40B4-BE49-F238E27FC236}">
                <a16:creationId xmlns:a16="http://schemas.microsoft.com/office/drawing/2014/main" id="{66F19046-249B-EF1A-3DDA-705A8BBECE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" y="0"/>
            <a:ext cx="12191029" cy="685800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D3BC99-1501-9A6E-EA25-76924A43CB4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15079" y="1208309"/>
            <a:ext cx="6212340" cy="32578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Referentenname</a:t>
            </a:r>
          </a:p>
          <a:p>
            <a:pPr lvl="0"/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FE4D742-4AC2-9F56-6B2A-EAFD950DDCA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08833" y="151100"/>
            <a:ext cx="11142243" cy="1007559"/>
          </a:xfrm>
          <a:prstGeom prst="rect">
            <a:avLst/>
          </a:prstGeom>
          <a:noFill/>
          <a:effectLst>
            <a:softEdge rad="317500"/>
          </a:effectLst>
        </p:spPr>
        <p:txBody>
          <a:bodyPr anchor="ctr" anchorCtr="0"/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 eingeben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9D2F814-9087-CD61-B36A-B95223C007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6010" y="1565943"/>
            <a:ext cx="6211409" cy="32578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Firma</a:t>
            </a:r>
          </a:p>
          <a:p>
            <a:pPr lvl="0"/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C4034C1-35C7-466D-D62B-F7B70733EE48}"/>
              </a:ext>
            </a:extLst>
          </p:cNvPr>
          <p:cNvGrpSpPr/>
          <p:nvPr userDrawn="1"/>
        </p:nvGrpSpPr>
        <p:grpSpPr>
          <a:xfrm>
            <a:off x="9496961" y="4164637"/>
            <a:ext cx="2395002" cy="2395002"/>
            <a:chOff x="9221273" y="3888949"/>
            <a:chExt cx="2670690" cy="2670690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226B0B39-3AD2-6FDE-E097-22CEBC60B544}"/>
                </a:ext>
              </a:extLst>
            </p:cNvPr>
            <p:cNvSpPr/>
            <p:nvPr userDrawn="1"/>
          </p:nvSpPr>
          <p:spPr>
            <a:xfrm>
              <a:off x="9221273" y="3888949"/>
              <a:ext cx="2670690" cy="2670690"/>
            </a:xfrm>
            <a:prstGeom prst="rect">
              <a:avLst/>
            </a:prstGeom>
            <a:solidFill>
              <a:schemeClr val="accent3"/>
            </a:solidFill>
            <a:ln w="9525">
              <a:noFill/>
            </a:ln>
            <a:effectLst>
              <a:outerShdw blurRad="127000" sx="102000" sy="102000" algn="ctr" rotWithShape="0">
                <a:schemeClr val="accent6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F1CEC11C-6A23-0979-C4EB-5396D6FE9B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68461" y="4105346"/>
              <a:ext cx="606188" cy="606188"/>
            </a:xfrm>
            <a:prstGeom prst="rect">
              <a:avLst/>
            </a:prstGeom>
          </p:spPr>
        </p:pic>
        <p:pic>
          <p:nvPicPr>
            <p:cNvPr id="28" name="Grafik 27" descr="Ein Bild, das Text, Schrift, Grafiken, Typografie enthält.&#10;&#10;Automatisch generierte Beschreibung">
              <a:extLst>
                <a:ext uri="{FF2B5EF4-FFF2-40B4-BE49-F238E27FC236}">
                  <a16:creationId xmlns:a16="http://schemas.microsoft.com/office/drawing/2014/main" id="{571B35A4-53A8-473D-22D8-089295474D7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460"/>
            <a:stretch/>
          </p:blipFill>
          <p:spPr>
            <a:xfrm>
              <a:off x="9414137" y="6177702"/>
              <a:ext cx="2057032" cy="208680"/>
            </a:xfrm>
            <a:prstGeom prst="rect">
              <a:avLst/>
            </a:prstGeom>
          </p:spPr>
        </p:pic>
        <p:pic>
          <p:nvPicPr>
            <p:cNvPr id="5" name="Grafik 4" descr="Ein Bild, das Schrift, Text, Grafiken, Grafikdesign enthält.&#10;&#10;Automatisch generierte Beschreibung">
              <a:extLst>
                <a:ext uri="{FF2B5EF4-FFF2-40B4-BE49-F238E27FC236}">
                  <a16:creationId xmlns:a16="http://schemas.microsoft.com/office/drawing/2014/main" id="{E4E27AA5-CEC1-F5ED-EFCD-5D0395D112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1138" y="5050832"/>
              <a:ext cx="2178493" cy="563243"/>
            </a:xfrm>
            <a:prstGeom prst="rect">
              <a:avLst/>
            </a:prstGeom>
          </p:spPr>
        </p:pic>
        <p:pic>
          <p:nvPicPr>
            <p:cNvPr id="12" name="Grafik 11" descr="Ein Bild, das Text, Schrift, Grafiken, Screenshot enthält.&#10;&#10;Automatisch generierte Beschreibung">
              <a:extLst>
                <a:ext uri="{FF2B5EF4-FFF2-40B4-BE49-F238E27FC236}">
                  <a16:creationId xmlns:a16="http://schemas.microsoft.com/office/drawing/2014/main" id="{5355018B-21E1-7CC1-F2BA-6A8A83AD61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37141" b="64105"/>
            <a:stretch/>
          </p:blipFill>
          <p:spPr>
            <a:xfrm>
              <a:off x="9414137" y="5978822"/>
              <a:ext cx="933738" cy="198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9237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>
          <p15:clr>
            <a:srgbClr val="FBAE40"/>
          </p15:clr>
        </p15:guide>
        <p15:guide id="5" orient="horz" pos="4133">
          <p15:clr>
            <a:srgbClr val="FBAE40"/>
          </p15:clr>
        </p15:guide>
        <p15:guide id="6" orient="horz" pos="2976">
          <p15:clr>
            <a:srgbClr val="FBAE40"/>
          </p15:clr>
        </p15:guide>
        <p15:guide id="7" pos="3840">
          <p15:clr>
            <a:srgbClr val="FBAE40"/>
          </p15:clr>
        </p15:guide>
        <p15:guide id="17" orient="horz" pos="777">
          <p15:clr>
            <a:srgbClr val="FBAE40"/>
          </p15:clr>
        </p15:guide>
        <p15:guide id="18" orient="horz" pos="3566">
          <p15:clr>
            <a:srgbClr val="FBAE40"/>
          </p15:clr>
        </p15:guide>
        <p15:guide id="20" orient="horz" pos="2160">
          <p15:clr>
            <a:srgbClr val="FBAE40"/>
          </p15:clr>
        </p15:guide>
        <p15:guide id="21" pos="393">
          <p15:clr>
            <a:srgbClr val="FBAE40"/>
          </p15:clr>
        </p15:guide>
        <p15:guide id="22" orient="horz" pos="2260">
          <p15:clr>
            <a:srgbClr val="FBAE40"/>
          </p15:clr>
        </p15:guide>
        <p15:guide id="23" orient="horz" pos="686">
          <p15:clr>
            <a:srgbClr val="FBAE40"/>
          </p15:clr>
        </p15:guide>
        <p15:guide id="24" pos="735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Blau, lila, Farbigkeit, Majorelle Blue enthält.&#10;&#10;Automatisch generierte Beschreibung">
            <a:extLst>
              <a:ext uri="{FF2B5EF4-FFF2-40B4-BE49-F238E27FC236}">
                <a16:creationId xmlns:a16="http://schemas.microsoft.com/office/drawing/2014/main" id="{B5F771AC-2A63-986B-2B5A-C3730D8B33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r="16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FB4F0257-AE55-0D86-3195-883F1BEEC5E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9" y="152400"/>
            <a:ext cx="7527924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Inhaltsverzeichnis</a:t>
            </a:r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D0843323-B0B3-DE77-003D-7A80E68698FB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28. August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31838" y="1514466"/>
            <a:ext cx="7312025" cy="4654550"/>
          </a:xfrm>
          <a:prstGeom prst="rect">
            <a:avLst/>
          </a:prstGeom>
        </p:spPr>
        <p:txBody>
          <a:bodyPr/>
          <a:lstStyle>
            <a:lvl1pPr marL="457200" marR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553D856-750F-D391-E3A3-D60FD24F13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3" name="Grafik 2" descr="Ein Bild, das Schrift, Text, Grafiken, Grafikdesign enthält.&#10;&#10;Automatisch generierte Beschreibung">
            <a:extLst>
              <a:ext uri="{FF2B5EF4-FFF2-40B4-BE49-F238E27FC236}">
                <a16:creationId xmlns:a16="http://schemas.microsoft.com/office/drawing/2014/main" id="{01A59D5A-6691-3073-F2D8-4D917697A4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278" y="6276671"/>
            <a:ext cx="2416413" cy="43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16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710">
          <p15:clr>
            <a:srgbClr val="FBAE40"/>
          </p15:clr>
        </p15:guide>
        <p15:guide id="7" pos="393">
          <p15:clr>
            <a:srgbClr val="FBAE40"/>
          </p15:clr>
        </p15:guide>
        <p15:guide id="8" pos="461">
          <p15:clr>
            <a:srgbClr val="FBAE40"/>
          </p15:clr>
        </p15:guide>
        <p15:guide id="9" pos="749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B68A23E-BF51-6B0F-B91A-318B0223F0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7"/>
          <a:stretch/>
        </p:blipFill>
        <p:spPr>
          <a:xfrm>
            <a:off x="-3" y="0"/>
            <a:ext cx="12192000" cy="981075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AC994D6-17AA-4DD3-91B8-71D231AE3A90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28. August 2024</a:t>
            </a:fld>
            <a:endParaRPr lang="de-DE" sz="900" b="0" i="0" dirty="0">
              <a:solidFill>
                <a:schemeClr val="accent1"/>
              </a:solidFill>
              <a:latin typeface="+mn-lt"/>
              <a:cs typeface="Helvetica Light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99C4D63-C98D-CC7E-0263-A1019884D4A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85" y="6121758"/>
            <a:ext cx="479069" cy="47906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B66C2E4-12DE-09CC-6736-6D3D4FD451C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214" y="1007927"/>
            <a:ext cx="2042330" cy="19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92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87" r:id="rId2"/>
    <p:sldLayoutId id="2147483688" r:id="rId3"/>
    <p:sldLayoutId id="2147483711" r:id="rId4"/>
    <p:sldLayoutId id="2147483703" r:id="rId5"/>
    <p:sldLayoutId id="2147483704" r:id="rId6"/>
    <p:sldLayoutId id="2147483679" r:id="rId7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9pPr>
    </p:titleStyle>
    <p:bodyStyle>
      <a:lvl1pPr marL="457189" indent="-457189" algn="l" defTabSz="916494" rtl="0" eaLnBrk="1" fontAlgn="base" hangingPunct="1">
        <a:spcBef>
          <a:spcPct val="40000"/>
        </a:spcBef>
        <a:spcAft>
          <a:spcPct val="30000"/>
        </a:spcAft>
        <a:buClr>
          <a:srgbClr val="00608C"/>
        </a:buClr>
        <a:buFont typeface="Wingdings" pitchFamily="2" charset="2"/>
        <a:defRPr sz="2400" b="1">
          <a:solidFill>
            <a:srgbClr val="292929"/>
          </a:solidFill>
          <a:latin typeface="+mn-lt"/>
          <a:ea typeface="+mn-ea"/>
          <a:cs typeface="+mn-cs"/>
        </a:defRPr>
      </a:lvl1pPr>
      <a:lvl2pPr marL="482588" indent="-239178" algn="l" defTabSz="916494" rtl="0" eaLnBrk="1" fontAlgn="base" hangingPunct="1">
        <a:spcBef>
          <a:spcPct val="0"/>
        </a:spcBef>
        <a:spcAft>
          <a:spcPct val="40000"/>
        </a:spcAft>
        <a:buClr>
          <a:schemeClr val="accent2"/>
        </a:buClr>
        <a:buSzPct val="100000"/>
        <a:buFont typeface="Arial" panose="020B0604020202020204" pitchFamily="34" charset="0"/>
        <a:buChar char="&gt;"/>
        <a:defRPr sz="2133">
          <a:solidFill>
            <a:srgbClr val="292929"/>
          </a:solidFill>
          <a:latin typeface="+mn-lt"/>
        </a:defRPr>
      </a:lvl2pPr>
      <a:lvl3pPr marL="956709" indent="-237061" algn="l" defTabSz="916494" rtl="0" eaLnBrk="1" fontAlgn="base" hangingPunct="1">
        <a:spcBef>
          <a:spcPct val="0"/>
        </a:spcBef>
        <a:spcAft>
          <a:spcPct val="50000"/>
        </a:spcAft>
        <a:buClr>
          <a:schemeClr val="tx2">
            <a:lumMod val="50000"/>
          </a:schemeClr>
        </a:buClr>
        <a:buSzPct val="120000"/>
        <a:buFont typeface="Arial" panose="020B0604020202020204" pitchFamily="34" charset="0"/>
        <a:buChar char="•"/>
        <a:defRPr sz="1867">
          <a:solidFill>
            <a:srgbClr val="292929"/>
          </a:solidFill>
          <a:latin typeface="+mn-lt"/>
        </a:defRPr>
      </a:lvl3pPr>
      <a:lvl4pPr marL="235790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974940"/>
        </a:buClr>
        <a:buFont typeface="Wingdings" pitchFamily="2" charset="2"/>
        <a:buChar char="l"/>
        <a:defRPr sz="2133">
          <a:solidFill>
            <a:srgbClr val="292929"/>
          </a:solidFill>
          <a:latin typeface="+mn-lt"/>
        </a:defRPr>
      </a:lvl4pPr>
      <a:lvl5pPr marL="297384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5pPr>
      <a:lvl6pPr marL="358342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6pPr>
      <a:lvl7pPr marL="419301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7pPr>
      <a:lvl8pPr marL="4802597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8pPr>
      <a:lvl9pPr marL="5412182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4201" userDrawn="1">
          <p15:clr>
            <a:srgbClr val="F26B43"/>
          </p15:clr>
        </p15:guide>
        <p15:guide id="11" orient="horz" pos="845" userDrawn="1">
          <p15:clr>
            <a:srgbClr val="F26B43"/>
          </p15:clr>
        </p15:guide>
        <p15:guide id="13" orient="horz" userDrawn="1">
          <p15:clr>
            <a:srgbClr val="F26B43"/>
          </p15:clr>
        </p15:guide>
        <p15:guide id="14" pos="325" userDrawn="1">
          <p15:clr>
            <a:srgbClr val="F26B43"/>
          </p15:clr>
        </p15:guide>
        <p15:guide id="15" pos="7378" userDrawn="1">
          <p15:clr>
            <a:srgbClr val="F26B43"/>
          </p15:clr>
        </p15:guide>
        <p15:guide id="16" orient="horz" pos="3997" userDrawn="1">
          <p15:clr>
            <a:srgbClr val="F26B43"/>
          </p15:clr>
        </p15:guide>
        <p15:guide id="17" orient="horz" pos="61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6C845205-7612-649C-CECE-30BF1C8A4E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" b="3744"/>
          <a:stretch/>
        </p:blipFill>
        <p:spPr>
          <a:xfrm>
            <a:off x="0" y="0"/>
            <a:ext cx="12192001" cy="981075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AC994D6-17AA-4DD3-91B8-71D231AE3A90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28. August 2024</a:t>
            </a:fld>
            <a:endParaRPr lang="de-DE" sz="900" b="0" i="0" dirty="0">
              <a:solidFill>
                <a:schemeClr val="accent1"/>
              </a:solidFill>
              <a:latin typeface="+mn-lt"/>
              <a:cs typeface="Helvetica Light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99C4D63-C98D-CC7E-0263-A1019884D4A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85" y="6121758"/>
            <a:ext cx="479069" cy="47906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1B57B48-D95D-7920-1C8B-463926DE9EA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288" y="986148"/>
            <a:ext cx="1808967" cy="38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24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9pPr>
    </p:titleStyle>
    <p:bodyStyle>
      <a:lvl1pPr marL="457189" indent="-457189" algn="l" defTabSz="916494" rtl="0" eaLnBrk="1" fontAlgn="base" hangingPunct="1">
        <a:spcBef>
          <a:spcPct val="40000"/>
        </a:spcBef>
        <a:spcAft>
          <a:spcPct val="30000"/>
        </a:spcAft>
        <a:buClr>
          <a:srgbClr val="00608C"/>
        </a:buClr>
        <a:buFont typeface="Wingdings" pitchFamily="2" charset="2"/>
        <a:defRPr sz="2400" b="1">
          <a:solidFill>
            <a:srgbClr val="292929"/>
          </a:solidFill>
          <a:latin typeface="+mn-lt"/>
          <a:ea typeface="+mn-ea"/>
          <a:cs typeface="+mn-cs"/>
        </a:defRPr>
      </a:lvl1pPr>
      <a:lvl2pPr marL="482588" indent="-239178" algn="l" defTabSz="916494" rtl="0" eaLnBrk="1" fontAlgn="base" hangingPunct="1">
        <a:spcBef>
          <a:spcPct val="0"/>
        </a:spcBef>
        <a:spcAft>
          <a:spcPct val="40000"/>
        </a:spcAft>
        <a:buClr>
          <a:schemeClr val="accent2"/>
        </a:buClr>
        <a:buSzPct val="100000"/>
        <a:buFont typeface="Arial" panose="020B0604020202020204" pitchFamily="34" charset="0"/>
        <a:buChar char="&gt;"/>
        <a:defRPr sz="2133">
          <a:solidFill>
            <a:srgbClr val="292929"/>
          </a:solidFill>
          <a:latin typeface="+mn-lt"/>
        </a:defRPr>
      </a:lvl2pPr>
      <a:lvl3pPr marL="956709" indent="-237061" algn="l" defTabSz="916494" rtl="0" eaLnBrk="1" fontAlgn="base" hangingPunct="1">
        <a:spcBef>
          <a:spcPct val="0"/>
        </a:spcBef>
        <a:spcAft>
          <a:spcPct val="50000"/>
        </a:spcAft>
        <a:buClr>
          <a:schemeClr val="tx2">
            <a:lumMod val="50000"/>
          </a:schemeClr>
        </a:buClr>
        <a:buSzPct val="120000"/>
        <a:buFont typeface="Arial" panose="020B0604020202020204" pitchFamily="34" charset="0"/>
        <a:buChar char="•"/>
        <a:defRPr sz="1867">
          <a:solidFill>
            <a:srgbClr val="292929"/>
          </a:solidFill>
          <a:latin typeface="+mn-lt"/>
        </a:defRPr>
      </a:lvl3pPr>
      <a:lvl4pPr marL="235790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974940"/>
        </a:buClr>
        <a:buFont typeface="Wingdings" pitchFamily="2" charset="2"/>
        <a:buChar char="l"/>
        <a:defRPr sz="2133">
          <a:solidFill>
            <a:srgbClr val="292929"/>
          </a:solidFill>
          <a:latin typeface="+mn-lt"/>
        </a:defRPr>
      </a:lvl4pPr>
      <a:lvl5pPr marL="297384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5pPr>
      <a:lvl6pPr marL="358342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6pPr>
      <a:lvl7pPr marL="419301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7pPr>
      <a:lvl8pPr marL="4802597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8pPr>
      <a:lvl9pPr marL="5412182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4201">
          <p15:clr>
            <a:srgbClr val="F26B43"/>
          </p15:clr>
        </p15:guide>
        <p15:guide id="11" orient="horz" pos="845">
          <p15:clr>
            <a:srgbClr val="F26B43"/>
          </p15:clr>
        </p15:guide>
        <p15:guide id="13" orient="horz">
          <p15:clr>
            <a:srgbClr val="F26B43"/>
          </p15:clr>
        </p15:guide>
        <p15:guide id="14" pos="325">
          <p15:clr>
            <a:srgbClr val="F26B43"/>
          </p15:clr>
        </p15:guide>
        <p15:guide id="15" pos="7378">
          <p15:clr>
            <a:srgbClr val="F26B43"/>
          </p15:clr>
        </p15:guide>
        <p15:guide id="16" orient="horz" pos="3997">
          <p15:clr>
            <a:srgbClr val="F26B43"/>
          </p15:clr>
        </p15:guide>
        <p15:guide id="17" orient="horz" pos="61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s://www.bsi.bund.de/SharedDocs/Downloads/DE/BSI/Publikationen/Lageberichte/Lagebericht2023.pdf?__blob=publicationFile&amp;v=7" TargetMode="Externa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s://www.microsoft.com/en-us/security/blog/2024/06/26/mitigating-skeleton-key-a-new-type-of-generative-ai-jailbreak-technique/" TargetMode="External"/><Relationship Id="rId7" Type="http://schemas.openxmlformats.org/officeDocument/2006/relationships/image" Target="../media/image39.png"/><Relationship Id="rId2" Type="http://schemas.openxmlformats.org/officeDocument/2006/relationships/hyperlink" Target="https://crescendo-the-multiturn-jailbreak.github.io/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s://ki-techlab.de/ki-news/llm-refusal-training-easily-bypassed-with-past-tense-prompts/" TargetMode="External"/><Relationship Id="rId9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martin.pankraz@microsoft.com" TargetMode="External"/><Relationship Id="rId7" Type="http://schemas.openxmlformats.org/officeDocument/2006/relationships/image" Target="../media/image43.jpeg"/><Relationship Id="rId2" Type="http://schemas.openxmlformats.org/officeDocument/2006/relationships/hyperlink" Target="mailto:Holger.bruchelt@microsoft.com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hyperlink" Target="https://www.linkedin.com/in/holger-bruchelt/" TargetMode="External"/><Relationship Id="rId4" Type="http://schemas.openxmlformats.org/officeDocument/2006/relationships/hyperlink" Target="https://www.linkedin.com/in/martin-pankraz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EA2B68B-07B8-B28C-5ABB-F5B8E1508B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8" y="152400"/>
            <a:ext cx="11528279" cy="685800"/>
          </a:xfrm>
        </p:spPr>
        <p:txBody>
          <a:bodyPr/>
          <a:lstStyle/>
          <a:p>
            <a:r>
              <a:rPr lang="de-DE" cap="none" dirty="0">
                <a:latin typeface="+mn-lt"/>
              </a:rPr>
              <a:t>https://github.com/MartinPankraz/sap-hacker-in-a-day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843124-0B2B-FD33-29B3-B424C1A9F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70" y="2055592"/>
            <a:ext cx="7821116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61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2216E3-1310-A178-E914-15FED38BD4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numCol="2"/>
          <a:lstStyle/>
          <a:p>
            <a:r>
              <a:rPr lang="de-DE" sz="2000" dirty="0"/>
              <a:t>Björn (de)</a:t>
            </a:r>
          </a:p>
          <a:p>
            <a:r>
              <a:rPr lang="de-DE" sz="2000" dirty="0"/>
              <a:t>Holger (de)</a:t>
            </a:r>
          </a:p>
          <a:p>
            <a:r>
              <a:rPr lang="de-DE" sz="2000" dirty="0" err="1"/>
              <a:t>Lieven</a:t>
            </a:r>
            <a:endParaRPr lang="de-DE" sz="2000" dirty="0"/>
          </a:p>
          <a:p>
            <a:r>
              <a:rPr lang="de-DE" sz="2000" dirty="0" err="1"/>
              <a:t>Madalina</a:t>
            </a:r>
            <a:r>
              <a:rPr lang="de-DE" sz="2000" dirty="0"/>
              <a:t> (de)</a:t>
            </a:r>
          </a:p>
          <a:p>
            <a:r>
              <a:rPr lang="de-DE" sz="2000" dirty="0"/>
              <a:t>Martin R (de)</a:t>
            </a:r>
          </a:p>
          <a:p>
            <a:r>
              <a:rPr lang="de-DE" sz="2000" dirty="0"/>
              <a:t>Michael (de)</a:t>
            </a:r>
          </a:p>
          <a:p>
            <a:r>
              <a:rPr lang="de-DE" sz="2000" dirty="0"/>
              <a:t>Naomi</a:t>
            </a:r>
          </a:p>
          <a:p>
            <a:r>
              <a:rPr lang="de-DE" sz="2000" dirty="0" err="1"/>
              <a:t>Neety</a:t>
            </a:r>
            <a:endParaRPr lang="de-DE" sz="2000" dirty="0"/>
          </a:p>
          <a:p>
            <a:r>
              <a:rPr lang="de-DE" sz="2000" dirty="0"/>
              <a:t>Ofer</a:t>
            </a:r>
          </a:p>
          <a:p>
            <a:r>
              <a:rPr lang="de-DE" sz="2000" dirty="0"/>
              <a:t>Oliver (de)</a:t>
            </a:r>
          </a:p>
          <a:p>
            <a:r>
              <a:rPr lang="de-DE" sz="2000" dirty="0"/>
              <a:t>Pankaj</a:t>
            </a:r>
          </a:p>
          <a:p>
            <a:r>
              <a:rPr lang="de-DE" sz="2000" dirty="0" err="1"/>
              <a:t>Prasenjit</a:t>
            </a:r>
            <a:endParaRPr lang="de-DE" sz="2000" dirty="0"/>
          </a:p>
          <a:p>
            <a:r>
              <a:rPr lang="de-DE" sz="2000" dirty="0"/>
              <a:t>Sanjeev</a:t>
            </a:r>
          </a:p>
          <a:p>
            <a:r>
              <a:rPr lang="de-DE" sz="2000" dirty="0"/>
              <a:t>Savas</a:t>
            </a:r>
          </a:p>
          <a:p>
            <a:r>
              <a:rPr lang="de-DE" sz="2000" dirty="0"/>
              <a:t>Stephan (de)</a:t>
            </a:r>
          </a:p>
          <a:p>
            <a:r>
              <a:rPr lang="de-DE" sz="2000" dirty="0"/>
              <a:t>Trond</a:t>
            </a:r>
          </a:p>
          <a:p>
            <a:endParaRPr lang="de-DE" sz="2000" dirty="0"/>
          </a:p>
          <a:p>
            <a:r>
              <a:rPr lang="de-DE" sz="2000" dirty="0"/>
              <a:t>Martin 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2BF039-D8F9-4F2C-CE1D-5A912869C6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/>
              <a:t>Meet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coaches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32998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4C145-35BA-2E0C-619E-8B1FDEA41B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7213" y="223838"/>
            <a:ext cx="10937875" cy="755218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Der </a:t>
            </a:r>
            <a:r>
              <a:rPr lang="de-DE" dirty="0">
                <a:hlinkClick r:id="rId2"/>
              </a:rPr>
              <a:t>Lagebericht</a:t>
            </a:r>
            <a:r>
              <a:rPr lang="de-DE" dirty="0"/>
              <a:t> </a:t>
            </a:r>
            <a:r>
              <a:rPr lang="de-DE" dirty="0">
                <a:solidFill>
                  <a:schemeClr val="bg1"/>
                </a:solidFill>
              </a:rPr>
              <a:t>des BSI zur IT-Sicherheit meldet: </a:t>
            </a:r>
            <a:endParaRPr lang="en-DE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2549D1-BBCD-1C10-7D14-EF9A3278E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56" y="2484744"/>
            <a:ext cx="2211201" cy="210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95CA27-330B-0AE2-A8D3-BBD9EA54D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686" y="2443822"/>
            <a:ext cx="4428421" cy="2191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BC1541-0605-27FC-21C3-02451D1EB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4062" y="2060956"/>
            <a:ext cx="3872682" cy="29568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44C3BF-1852-99A4-0623-F3A48D3810BB}"/>
              </a:ext>
            </a:extLst>
          </p:cNvPr>
          <p:cNvSpPr txBox="1"/>
          <p:nvPr/>
        </p:nvSpPr>
        <p:spPr>
          <a:xfrm>
            <a:off x="304800" y="6164539"/>
            <a:ext cx="4428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200" b="0" dirty="0"/>
              <a:t>Update für 2024 im November erwartet</a:t>
            </a:r>
            <a:endParaRPr lang="en-DE" sz="1200" b="0" dirty="0"/>
          </a:p>
        </p:txBody>
      </p:sp>
    </p:spTree>
    <p:extLst>
      <p:ext uri="{BB962C8B-B14F-4D97-AF65-F5344CB8AC3E}">
        <p14:creationId xmlns:p14="http://schemas.microsoft.com/office/powerpoint/2010/main" val="3977163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4DD94-7055-F193-5758-38622E6BDE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 err="1"/>
              <a:t>Adversary</a:t>
            </a:r>
            <a:r>
              <a:rPr lang="de-DE" cap="none" dirty="0"/>
              <a:t> in </a:t>
            </a:r>
            <a:r>
              <a:rPr lang="de-DE" cap="none" dirty="0" err="1"/>
              <a:t>the</a:t>
            </a:r>
            <a:r>
              <a:rPr lang="de-DE" cap="none" dirty="0"/>
              <a:t> </a:t>
            </a:r>
            <a:r>
              <a:rPr lang="de-DE" cap="none" dirty="0" err="1"/>
              <a:t>middle</a:t>
            </a:r>
            <a:r>
              <a:rPr lang="de-DE" cap="none" dirty="0"/>
              <a:t> </a:t>
            </a:r>
            <a:r>
              <a:rPr lang="de-DE" cap="none" dirty="0" err="1"/>
              <a:t>attack</a:t>
            </a:r>
            <a:r>
              <a:rPr lang="de-DE" cap="none" dirty="0"/>
              <a:t> (</a:t>
            </a:r>
            <a:r>
              <a:rPr lang="de-DE" cap="none" dirty="0" err="1"/>
              <a:t>AitM</a:t>
            </a:r>
            <a:r>
              <a:rPr lang="de-DE" cap="none" dirty="0"/>
              <a:t>)</a:t>
            </a:r>
            <a:endParaRPr lang="en-DE" cap="none" dirty="0"/>
          </a:p>
        </p:txBody>
      </p:sp>
      <p:pic>
        <p:nvPicPr>
          <p:cNvPr id="2058" name="Picture 10" descr="Upcoming Change to Microsoft Multi-Factor Authentication App: Number  Verification — Syracuse University News">
            <a:extLst>
              <a:ext uri="{FF2B5EF4-FFF2-40B4-BE49-F238E27FC236}">
                <a16:creationId xmlns:a16="http://schemas.microsoft.com/office/drawing/2014/main" id="{1A57BCBE-65C8-3891-36B4-29E67BDC2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305" y="1468292"/>
            <a:ext cx="7174004" cy="446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0A6694-5439-A936-E36A-ECBCCD97C34D}"/>
              </a:ext>
            </a:extLst>
          </p:cNvPr>
          <p:cNvSpPr txBox="1"/>
          <p:nvPr/>
        </p:nvSpPr>
        <p:spPr>
          <a:xfrm>
            <a:off x="378691" y="2644138"/>
            <a:ext cx="4056062" cy="1951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SIM </a:t>
            </a:r>
            <a:r>
              <a:rPr lang="de-DE" sz="2800" dirty="0" err="1"/>
              <a:t>Jacking</a:t>
            </a:r>
            <a:endParaRPr lang="de-DE" sz="280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MFA </a:t>
            </a:r>
            <a:r>
              <a:rPr lang="de-DE" sz="2800" dirty="0" err="1"/>
              <a:t>fatigue</a:t>
            </a:r>
            <a:endParaRPr lang="de-DE" sz="280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Social </a:t>
            </a:r>
            <a:r>
              <a:rPr lang="de-DE" sz="2800" dirty="0" err="1"/>
              <a:t>engineering</a:t>
            </a:r>
            <a:endParaRPr lang="en-DE" sz="2800" dirty="0"/>
          </a:p>
        </p:txBody>
      </p:sp>
    </p:spTree>
    <p:extLst>
      <p:ext uri="{BB962C8B-B14F-4D97-AF65-F5344CB8AC3E}">
        <p14:creationId xmlns:p14="http://schemas.microsoft.com/office/powerpoint/2010/main" val="1893476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4DD94-7055-F193-5758-38622E6BDE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 err="1"/>
              <a:t>Adversary</a:t>
            </a:r>
            <a:r>
              <a:rPr lang="de-DE" cap="none" dirty="0"/>
              <a:t> in </a:t>
            </a:r>
            <a:r>
              <a:rPr lang="de-DE" cap="none" dirty="0" err="1"/>
              <a:t>the</a:t>
            </a:r>
            <a:r>
              <a:rPr lang="de-DE" cap="none" dirty="0"/>
              <a:t> </a:t>
            </a:r>
            <a:r>
              <a:rPr lang="de-DE" cap="none" dirty="0" err="1"/>
              <a:t>middle</a:t>
            </a:r>
            <a:r>
              <a:rPr lang="de-DE" cap="none" dirty="0"/>
              <a:t> </a:t>
            </a:r>
            <a:r>
              <a:rPr lang="de-DE" cap="none" dirty="0" err="1"/>
              <a:t>attack</a:t>
            </a:r>
            <a:r>
              <a:rPr lang="de-DE" cap="none" dirty="0"/>
              <a:t> (</a:t>
            </a:r>
            <a:r>
              <a:rPr lang="de-DE" cap="none" dirty="0" err="1"/>
              <a:t>AitM</a:t>
            </a:r>
            <a:r>
              <a:rPr lang="de-DE" cap="none" dirty="0"/>
              <a:t>)</a:t>
            </a:r>
            <a:endParaRPr lang="en-DE" cap="none" dirty="0"/>
          </a:p>
        </p:txBody>
      </p:sp>
      <p:pic>
        <p:nvPicPr>
          <p:cNvPr id="2052" name="Picture 4" descr="GitHub - kgretzky/evilginx2: Standalone man-in-the-middle attack framework  used for phishing login credentials along with session cookies, allowing  for the bypass of 2-factor authentication">
            <a:extLst>
              <a:ext uri="{FF2B5EF4-FFF2-40B4-BE49-F238E27FC236}">
                <a16:creationId xmlns:a16="http://schemas.microsoft.com/office/drawing/2014/main" id="{2C5010C0-A500-8730-C528-15B00B205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317" y="2820014"/>
            <a:ext cx="1729874" cy="94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AP Fiori Launchpad | SAP Fiori for Web Design Guidelines">
            <a:extLst>
              <a:ext uri="{FF2B5EF4-FFF2-40B4-BE49-F238E27FC236}">
                <a16:creationId xmlns:a16="http://schemas.microsoft.com/office/drawing/2014/main" id="{CCE60704-CA20-F8B1-F6CC-90016E98E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892" y="2060652"/>
            <a:ext cx="3786943" cy="259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2B70101-C3FB-85FA-D8AD-1AB92F9CC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9382" y="1185278"/>
            <a:ext cx="732270" cy="732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9FFE32-5F08-A091-1E54-C0D0228D0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812" y="1795187"/>
            <a:ext cx="2143424" cy="2486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545440-8945-8D5C-4045-2CAFC5B751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1221" y="3766039"/>
            <a:ext cx="599393" cy="512458"/>
          </a:xfrm>
          <a:prstGeom prst="rect">
            <a:avLst/>
          </a:prstGeom>
        </p:spPr>
      </p:pic>
      <p:pic>
        <p:nvPicPr>
          <p:cNvPr id="15" name="Graphic 14" descr="Internet with solid fill">
            <a:extLst>
              <a:ext uri="{FF2B5EF4-FFF2-40B4-BE49-F238E27FC236}">
                <a16:creationId xmlns:a16="http://schemas.microsoft.com/office/drawing/2014/main" id="{9F9AF3E6-0209-CF6E-268F-2AF59189E5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12" y="3944517"/>
            <a:ext cx="914400" cy="914400"/>
          </a:xfrm>
          <a:prstGeom prst="rect">
            <a:avLst/>
          </a:pr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BADE4968-237A-C545-40D3-420944DDDE8E}"/>
              </a:ext>
            </a:extLst>
          </p:cNvPr>
          <p:cNvSpPr/>
          <p:nvPr/>
        </p:nvSpPr>
        <p:spPr>
          <a:xfrm rot="19547382">
            <a:off x="-129196" y="4524716"/>
            <a:ext cx="2567709" cy="78019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8D88862D-1A17-569D-F38C-FDFD0C97EA9A}"/>
              </a:ext>
            </a:extLst>
          </p:cNvPr>
          <p:cNvSpPr/>
          <p:nvPr/>
        </p:nvSpPr>
        <p:spPr>
          <a:xfrm rot="19547382" flipV="1">
            <a:off x="-1244915" y="3502223"/>
            <a:ext cx="2567709" cy="711893"/>
          </a:xfrm>
          <a:prstGeom prst="arc">
            <a:avLst>
              <a:gd name="adj1" fmla="val 16200000"/>
              <a:gd name="adj2" fmla="val 2146540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1540BE5-65AB-05F1-C022-B3F79BEDEDE2}"/>
              </a:ext>
            </a:extLst>
          </p:cNvPr>
          <p:cNvCxnSpPr>
            <a:stCxn id="11" idx="1"/>
            <a:endCxn id="13" idx="0"/>
          </p:cNvCxnSpPr>
          <p:nvPr/>
        </p:nvCxnSpPr>
        <p:spPr>
          <a:xfrm rot="10800000" flipV="1">
            <a:off x="2064524" y="1551413"/>
            <a:ext cx="3264858" cy="2437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5AC27C4-E032-42A0-B14E-A21A1040E941}"/>
              </a:ext>
            </a:extLst>
          </p:cNvPr>
          <p:cNvCxnSpPr>
            <a:cxnSpLocks/>
            <a:stCxn id="11" idx="3"/>
            <a:endCxn id="2054" idx="0"/>
          </p:cNvCxnSpPr>
          <p:nvPr/>
        </p:nvCxnSpPr>
        <p:spPr>
          <a:xfrm>
            <a:off x="6061652" y="1551413"/>
            <a:ext cx="3933712" cy="50923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793009E-7DA8-C509-8BF4-182971E304CA}"/>
              </a:ext>
            </a:extLst>
          </p:cNvPr>
          <p:cNvSpPr txBox="1"/>
          <p:nvPr/>
        </p:nvSpPr>
        <p:spPr>
          <a:xfrm>
            <a:off x="5015345" y="1884997"/>
            <a:ext cx="1477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Entra ID</a:t>
            </a:r>
          </a:p>
          <a:p>
            <a:r>
              <a:rPr lang="de-DE" sz="1200" b="0" dirty="0"/>
              <a:t>(</a:t>
            </a:r>
            <a:r>
              <a:rPr lang="de-DE" sz="1200" b="0" dirty="0" err="1"/>
              <a:t>or</a:t>
            </a:r>
            <a:r>
              <a:rPr lang="de-DE" sz="1200" b="0" dirty="0"/>
              <a:t> </a:t>
            </a:r>
            <a:r>
              <a:rPr lang="de-DE" sz="1200" b="0" dirty="0" err="1"/>
              <a:t>any</a:t>
            </a:r>
            <a:r>
              <a:rPr lang="de-DE" sz="1200" b="0" dirty="0"/>
              <a:t> </a:t>
            </a:r>
            <a:r>
              <a:rPr lang="de-DE" sz="1200" b="0" dirty="0" err="1"/>
              <a:t>other</a:t>
            </a:r>
            <a:r>
              <a:rPr lang="de-DE" sz="1200" b="0" dirty="0"/>
              <a:t> </a:t>
            </a:r>
            <a:r>
              <a:rPr lang="de-DE" sz="1200" b="0" dirty="0" err="1"/>
              <a:t>IdP</a:t>
            </a:r>
            <a:r>
              <a:rPr lang="de-DE" sz="1200" b="0" dirty="0"/>
              <a:t>)</a:t>
            </a:r>
            <a:endParaRPr lang="en-DE" sz="1200" b="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BE89D9-4732-1017-D996-3B2BCDF04B0C}"/>
              </a:ext>
            </a:extLst>
          </p:cNvPr>
          <p:cNvSpPr txBox="1"/>
          <p:nvPr/>
        </p:nvSpPr>
        <p:spPr>
          <a:xfrm>
            <a:off x="8714315" y="4689640"/>
            <a:ext cx="2562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SAP Fiori Launchpad</a:t>
            </a:r>
            <a:endParaRPr lang="en-DE" sz="1200" b="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01739F1-01F5-7184-37E6-88275925D62F}"/>
              </a:ext>
            </a:extLst>
          </p:cNvPr>
          <p:cNvCxnSpPr/>
          <p:nvPr/>
        </p:nvCxnSpPr>
        <p:spPr>
          <a:xfrm>
            <a:off x="3550439" y="3291265"/>
            <a:ext cx="1166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EB50AC8-9FF4-A9D9-E3B6-B1141E433308}"/>
              </a:ext>
            </a:extLst>
          </p:cNvPr>
          <p:cNvCxnSpPr/>
          <p:nvPr/>
        </p:nvCxnSpPr>
        <p:spPr>
          <a:xfrm>
            <a:off x="6619191" y="3291265"/>
            <a:ext cx="1166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47F373A-6B68-D200-3B75-A2E55CF2777D}"/>
              </a:ext>
            </a:extLst>
          </p:cNvPr>
          <p:cNvSpPr txBox="1"/>
          <p:nvPr/>
        </p:nvSpPr>
        <p:spPr>
          <a:xfrm>
            <a:off x="3429081" y="3001947"/>
            <a:ext cx="12880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/>
              <a:t>username</a:t>
            </a:r>
            <a:r>
              <a:rPr lang="de-DE" sz="1100" dirty="0"/>
              <a:t>/</a:t>
            </a:r>
            <a:r>
              <a:rPr lang="de-DE" sz="1100" dirty="0" err="1"/>
              <a:t>pwd</a:t>
            </a:r>
            <a:endParaRPr lang="en-DE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26EB99-986A-66ED-F030-DB057530A6DB}"/>
              </a:ext>
            </a:extLst>
          </p:cNvPr>
          <p:cNvSpPr txBox="1"/>
          <p:nvPr/>
        </p:nvSpPr>
        <p:spPr>
          <a:xfrm>
            <a:off x="3406616" y="3332834"/>
            <a:ext cx="12880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+ MFA</a:t>
            </a:r>
            <a:endParaRPr lang="en-DE" sz="11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5872DF1-0E2F-CACA-5074-FD29C9A0738A}"/>
              </a:ext>
            </a:extLst>
          </p:cNvPr>
          <p:cNvGrpSpPr/>
          <p:nvPr/>
        </p:nvGrpSpPr>
        <p:grpSpPr>
          <a:xfrm>
            <a:off x="5283202" y="4689640"/>
            <a:ext cx="914400" cy="914400"/>
            <a:chOff x="5466686" y="4654942"/>
            <a:chExt cx="914400" cy="914400"/>
          </a:xfrm>
        </p:grpSpPr>
        <p:pic>
          <p:nvPicPr>
            <p:cNvPr id="31" name="Graphic 30" descr="Laptop with solid fill">
              <a:extLst>
                <a:ext uri="{FF2B5EF4-FFF2-40B4-BE49-F238E27FC236}">
                  <a16:creationId xmlns:a16="http://schemas.microsoft.com/office/drawing/2014/main" id="{42AC02E2-53B8-F45C-0276-60285FD5F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66686" y="4654942"/>
              <a:ext cx="914400" cy="914400"/>
            </a:xfrm>
            <a:prstGeom prst="rect">
              <a:avLst/>
            </a:prstGeom>
          </p:spPr>
        </p:pic>
        <p:pic>
          <p:nvPicPr>
            <p:cNvPr id="33" name="Graphic 32" descr="Alien Face outline">
              <a:extLst>
                <a:ext uri="{FF2B5EF4-FFF2-40B4-BE49-F238E27FC236}">
                  <a16:creationId xmlns:a16="http://schemas.microsoft.com/office/drawing/2014/main" id="{0BC5FE51-D141-0BC6-C2C3-DFE660A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736232" y="4862572"/>
              <a:ext cx="399308" cy="399308"/>
            </a:xfrm>
            <a:prstGeom prst="rect">
              <a:avLst/>
            </a:prstGeom>
          </p:spPr>
        </p:pic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A94E221-AD9C-63C7-FF73-4EA9436092D3}"/>
              </a:ext>
            </a:extLst>
          </p:cNvPr>
          <p:cNvCxnSpPr>
            <a:cxnSpLocks/>
          </p:cNvCxnSpPr>
          <p:nvPr/>
        </p:nvCxnSpPr>
        <p:spPr>
          <a:xfrm>
            <a:off x="5754254" y="3980049"/>
            <a:ext cx="0" cy="709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12DF365-180F-18CA-FA6C-837D1A4D7EBA}"/>
              </a:ext>
            </a:extLst>
          </p:cNvPr>
          <p:cNvSpPr txBox="1"/>
          <p:nvPr/>
        </p:nvSpPr>
        <p:spPr>
          <a:xfrm>
            <a:off x="4490191" y="4034762"/>
            <a:ext cx="12880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0" dirty="0" err="1"/>
              <a:t>Credentials</a:t>
            </a:r>
            <a:endParaRPr lang="de-DE" sz="1100" b="0" dirty="0"/>
          </a:p>
          <a:p>
            <a:r>
              <a:rPr lang="de-DE" sz="1100" b="0" dirty="0"/>
              <a:t>+</a:t>
            </a:r>
          </a:p>
          <a:p>
            <a:r>
              <a:rPr lang="de-DE" sz="1100" b="0" dirty="0"/>
              <a:t>Session </a:t>
            </a:r>
            <a:r>
              <a:rPr lang="de-DE" sz="1100" b="0" dirty="0" err="1"/>
              <a:t>cookie</a:t>
            </a:r>
            <a:endParaRPr lang="en-DE" sz="1100" b="0" dirty="0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7EBE40C8-093F-08FF-1CA0-A2380A3CB747}"/>
              </a:ext>
            </a:extLst>
          </p:cNvPr>
          <p:cNvCxnSpPr>
            <a:cxnSpLocks/>
            <a:stCxn id="33" idx="2"/>
            <a:endCxn id="24" idx="2"/>
          </p:cNvCxnSpPr>
          <p:nvPr/>
        </p:nvCxnSpPr>
        <p:spPr>
          <a:xfrm rot="5400000" flipH="1" flipV="1">
            <a:off x="7739690" y="3040905"/>
            <a:ext cx="268384" cy="4242961"/>
          </a:xfrm>
          <a:prstGeom prst="bentConnector3">
            <a:avLst>
              <a:gd name="adj1" fmla="val -8517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163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B526C4-A10E-DE9E-AC81-68E76A7E6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8814" y="1341438"/>
            <a:ext cx="4892242" cy="1992890"/>
          </a:xfrm>
        </p:spPr>
        <p:txBody>
          <a:bodyPr/>
          <a:lstStyle/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hlinkClick r:id="rId2"/>
              </a:rPr>
              <a:t>Crescendo </a:t>
            </a:r>
            <a:r>
              <a:rPr lang="de-DE" sz="1600" dirty="0" err="1">
                <a:hlinkClick r:id="rId2"/>
              </a:rPr>
              <a:t>attack</a:t>
            </a:r>
            <a:endParaRPr lang="de-DE" sz="1600" dirty="0"/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hlinkClick r:id="rId3"/>
              </a:rPr>
              <a:t>Skeleton Key </a:t>
            </a:r>
            <a:r>
              <a:rPr lang="de-DE" sz="1600" dirty="0" err="1">
                <a:hlinkClick r:id="rId3"/>
              </a:rPr>
              <a:t>attack</a:t>
            </a:r>
            <a:endParaRPr lang="de-DE" sz="1600" dirty="0"/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 err="1">
                <a:hlinkClick r:id="rId4"/>
              </a:rPr>
              <a:t>Past</a:t>
            </a:r>
            <a:r>
              <a:rPr lang="de-DE" sz="1600" dirty="0">
                <a:hlinkClick r:id="rId4"/>
              </a:rPr>
              <a:t> </a:t>
            </a:r>
            <a:r>
              <a:rPr lang="de-DE" sz="1600" dirty="0" err="1">
                <a:hlinkClick r:id="rId4"/>
              </a:rPr>
              <a:t>tense</a:t>
            </a:r>
            <a:r>
              <a:rPr lang="de-DE" sz="1600" dirty="0">
                <a:hlinkClick r:id="rId4"/>
              </a:rPr>
              <a:t> </a:t>
            </a:r>
            <a:r>
              <a:rPr lang="de-DE" sz="1600" dirty="0" err="1">
                <a:hlinkClick r:id="rId4"/>
              </a:rPr>
              <a:t>prompts</a:t>
            </a:r>
            <a:endParaRPr lang="de-DE" sz="1600" dirty="0"/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 err="1"/>
              <a:t>Claiming</a:t>
            </a:r>
            <a:r>
              <a:rPr lang="de-DE" sz="1600" dirty="0"/>
              <a:t> an </a:t>
            </a:r>
            <a:r>
              <a:rPr lang="de-DE" sz="1600" dirty="0" err="1"/>
              <a:t>educational</a:t>
            </a:r>
            <a:r>
              <a:rPr lang="de-DE" sz="1600" dirty="0"/>
              <a:t> </a:t>
            </a:r>
            <a:r>
              <a:rPr lang="de-DE" sz="1600" dirty="0" err="1"/>
              <a:t>environment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prevent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attack</a:t>
            </a:r>
            <a:endParaRPr lang="en-DE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10B77-A82D-F3CA-64E8-7FAD46439A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AI-Assistenten werden sukzessive besser in der Vermeidung von Missbrauch</a:t>
            </a:r>
            <a:endParaRPr lang="en-DE" cap="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5965F6-DCA9-4429-2C06-43003DBCB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3518" y="2083882"/>
            <a:ext cx="3686181" cy="3246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B1DB53-2D35-473D-57D8-502452E3B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799" y="1527536"/>
            <a:ext cx="4892243" cy="4412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36F4B3-FEB5-3A6B-3734-9F3D96F42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441" y="3334328"/>
            <a:ext cx="2820494" cy="2978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5644AF-09CE-6A66-849D-3FD8CEB6F4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1674" y="3071906"/>
            <a:ext cx="4960604" cy="2074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FE6719C-AA48-CE5C-2A3F-CDA4DD8815BD}"/>
              </a:ext>
            </a:extLst>
          </p:cNvPr>
          <p:cNvSpPr/>
          <p:nvPr/>
        </p:nvSpPr>
        <p:spPr>
          <a:xfrm>
            <a:off x="1248032" y="3550508"/>
            <a:ext cx="226541" cy="78259"/>
          </a:xfrm>
          <a:prstGeom prst="rect">
            <a:avLst/>
          </a:prstGeom>
          <a:solidFill>
            <a:srgbClr val="EDEFF7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8F3234-6CCC-21A6-A217-8478EEFAE0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756" y="1223654"/>
            <a:ext cx="10126488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7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6CF82-58CE-04FC-B810-03839F2002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9" y="152400"/>
            <a:ext cx="11278898" cy="685800"/>
          </a:xfrm>
        </p:spPr>
        <p:txBody>
          <a:bodyPr/>
          <a:lstStyle/>
          <a:p>
            <a:r>
              <a:rPr lang="de-DE" cap="none" dirty="0"/>
              <a:t>Roadmap-Wünsche, Feedback und Projekt-Ideen gerne im Gespräch direkt an uns oder via GitHub.</a:t>
            </a:r>
            <a:endParaRPr lang="en-DE" cap="non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124854-82E8-5FA6-70F4-B05E56483A67}"/>
              </a:ext>
            </a:extLst>
          </p:cNvPr>
          <p:cNvSpPr txBox="1"/>
          <p:nvPr/>
        </p:nvSpPr>
        <p:spPr>
          <a:xfrm>
            <a:off x="1962727" y="3131128"/>
            <a:ext cx="405476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hlinkClick r:id="rId2"/>
              </a:rPr>
              <a:t>📬holger.bruchelt@microsoft.com</a:t>
            </a:r>
            <a:endParaRPr lang="de-DE" dirty="0"/>
          </a:p>
          <a:p>
            <a:pPr algn="l"/>
            <a:r>
              <a:rPr lang="de-DE" dirty="0">
                <a:hlinkClick r:id="rId3"/>
              </a:rPr>
              <a:t>📬martin.pankraz@microsoft.com</a:t>
            </a:r>
            <a:endParaRPr lang="de-DE" dirty="0"/>
          </a:p>
          <a:p>
            <a:pPr algn="l"/>
            <a:endParaRPr lang="de-DE" dirty="0"/>
          </a:p>
          <a:p>
            <a:pPr algn="l"/>
            <a:r>
              <a:rPr lang="de-DE" dirty="0"/>
              <a:t>      </a:t>
            </a:r>
            <a:r>
              <a:rPr lang="de-DE" sz="1200" dirty="0">
                <a:hlinkClick r:id="rId4"/>
              </a:rPr>
              <a:t>https://www.linkedin.com/in/martin-pankraz/</a:t>
            </a:r>
            <a:endParaRPr lang="de-DE" sz="1200" dirty="0"/>
          </a:p>
          <a:p>
            <a:pPr algn="l"/>
            <a:r>
              <a:rPr lang="de-DE" sz="1200" dirty="0"/>
              <a:t>        </a:t>
            </a:r>
            <a:r>
              <a:rPr lang="de-DE" sz="1200" dirty="0">
                <a:hlinkClick r:id="rId5"/>
              </a:rPr>
              <a:t>https://www.linkedin.com/in/holger-bruchelt/</a:t>
            </a:r>
            <a:r>
              <a:rPr lang="de-DE" sz="1200" dirty="0"/>
              <a:t> </a:t>
            </a:r>
            <a:endParaRPr lang="en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D5C6A7-1F45-DDDF-845D-83DBC134E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018" y="4034038"/>
            <a:ext cx="257436" cy="25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22C1CC7-D849-157C-9D6A-897538044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272" y="1873762"/>
            <a:ext cx="3137401" cy="3723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32258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A94F9C-D63E-B5A3-380A-AA28ECDE8A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4800" dirty="0"/>
          </a:p>
          <a:p>
            <a:r>
              <a:rPr lang="en-US" sz="4800" dirty="0"/>
              <a:t>https://aka.ms/dsag-tt-24-microsoft</a:t>
            </a:r>
            <a:endParaRPr lang="en-DE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13323-71DF-33FB-EB76-BA11486E0C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Ready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!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52280832"/>
      </p:ext>
    </p:extLst>
  </p:cSld>
  <p:clrMapOvr>
    <a:masterClrMapping/>
  </p:clrMapOvr>
</p:sld>
</file>

<file path=ppt/theme/theme1.xml><?xml version="1.0" encoding="utf-8"?>
<a:theme xmlns:a="http://schemas.openxmlformats.org/drawingml/2006/main" name="DSAG-Technologietage 2024">
  <a:themeElements>
    <a:clrScheme name="Benutzerdefiniert 10">
      <a:dk1>
        <a:srgbClr val="4C4C4C"/>
      </a:dk1>
      <a:lt1>
        <a:srgbClr val="FFFFFF"/>
      </a:lt1>
      <a:dk2>
        <a:srgbClr val="FFFFFF"/>
      </a:dk2>
      <a:lt2>
        <a:srgbClr val="B2B2B2"/>
      </a:lt2>
      <a:accent1>
        <a:srgbClr val="00475B"/>
      </a:accent1>
      <a:accent2>
        <a:srgbClr val="EB5C3F"/>
      </a:accent2>
      <a:accent3>
        <a:srgbClr val="00B3C4"/>
      </a:accent3>
      <a:accent4>
        <a:srgbClr val="121B46"/>
      </a:accent4>
      <a:accent5>
        <a:srgbClr val="2BAC66"/>
      </a:accent5>
      <a:accent6>
        <a:srgbClr val="01324C"/>
      </a:accent6>
      <a:hlink>
        <a:srgbClr val="6679D8"/>
      </a:hlink>
      <a:folHlink>
        <a:srgbClr val="00B3C4"/>
      </a:folHlink>
    </a:clrScheme>
    <a:fontScheme name="DSAG-Jahreskongress 2009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FC9E9"/>
        </a:solidFill>
        <a:ln w="9525">
          <a:solidFill>
            <a:schemeClr val="accent1"/>
          </a:solidFill>
        </a:ln>
      </a:spPr>
      <a:bodyPr rtlCol="0" anchor="ctr"/>
      <a:lstStyle>
        <a:defPPr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SAG-Jahreskongress 2009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SAG-Jahreskongress 2009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7921"/>
        </a:accent1>
        <a:accent2>
          <a:srgbClr val="5D1915"/>
        </a:accent2>
        <a:accent3>
          <a:srgbClr val="FFFFFF"/>
        </a:accent3>
        <a:accent4>
          <a:srgbClr val="000000"/>
        </a:accent4>
        <a:accent5>
          <a:srgbClr val="EBBEAB"/>
        </a:accent5>
        <a:accent6>
          <a:srgbClr val="531612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669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A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37022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273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7BC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690C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3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BCD3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4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CD3AB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5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A5E87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EB6C3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SAG-JK-2018 Template_final.potx" id="{9F54080D-7973-41C8-8A07-123A2FDAD6C4}" vid="{EBFDDD2A-1193-4788-B583-CD36A00DE478}"/>
    </a:ext>
  </a:extLst>
</a:theme>
</file>

<file path=ppt/theme/theme2.xml><?xml version="1.0" encoding="utf-8"?>
<a:theme xmlns:a="http://schemas.openxmlformats.org/drawingml/2006/main" name="1_DSAG-Technologietage 2024">
  <a:themeElements>
    <a:clrScheme name="Benutzerdefiniert 10">
      <a:dk1>
        <a:srgbClr val="4C4C4C"/>
      </a:dk1>
      <a:lt1>
        <a:srgbClr val="FFFFFF"/>
      </a:lt1>
      <a:dk2>
        <a:srgbClr val="FFFFFF"/>
      </a:dk2>
      <a:lt2>
        <a:srgbClr val="B2B2B2"/>
      </a:lt2>
      <a:accent1>
        <a:srgbClr val="00475B"/>
      </a:accent1>
      <a:accent2>
        <a:srgbClr val="EB5C3F"/>
      </a:accent2>
      <a:accent3>
        <a:srgbClr val="00B3C4"/>
      </a:accent3>
      <a:accent4>
        <a:srgbClr val="121B46"/>
      </a:accent4>
      <a:accent5>
        <a:srgbClr val="2BAC66"/>
      </a:accent5>
      <a:accent6>
        <a:srgbClr val="01324C"/>
      </a:accent6>
      <a:hlink>
        <a:srgbClr val="6679D8"/>
      </a:hlink>
      <a:folHlink>
        <a:srgbClr val="00B3C4"/>
      </a:folHlink>
    </a:clrScheme>
    <a:fontScheme name="DSAG-Jahreskongress 2009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FC9E9"/>
        </a:solidFill>
        <a:ln w="9525">
          <a:solidFill>
            <a:schemeClr val="accent1"/>
          </a:solidFill>
        </a:ln>
      </a:spPr>
      <a:bodyPr rtlCol="0" anchor="ctr"/>
      <a:lstStyle>
        <a:defPPr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SAG-Jahreskongress 2009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SAG-Jahreskongress 2009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7921"/>
        </a:accent1>
        <a:accent2>
          <a:srgbClr val="5D1915"/>
        </a:accent2>
        <a:accent3>
          <a:srgbClr val="FFFFFF"/>
        </a:accent3>
        <a:accent4>
          <a:srgbClr val="000000"/>
        </a:accent4>
        <a:accent5>
          <a:srgbClr val="EBBEAB"/>
        </a:accent5>
        <a:accent6>
          <a:srgbClr val="531612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669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A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37022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273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7BC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690C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3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BCD3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4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CD3AB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5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A5E87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EB6C3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SAG-JK-2018 Template_final.potx" id="{9F54080D-7973-41C8-8A07-123A2FDAD6C4}" vid="{EBFDDD2A-1193-4788-B583-CD36A00DE478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71401E68100AF4E92CE105866F279B9" ma:contentTypeVersion="17" ma:contentTypeDescription="Ein neues Dokument erstellen." ma:contentTypeScope="" ma:versionID="f11889610d1daed83db45aa70d0d8d97">
  <xsd:schema xmlns:xsd="http://www.w3.org/2001/XMLSchema" xmlns:xs="http://www.w3.org/2001/XMLSchema" xmlns:p="http://schemas.microsoft.com/office/2006/metadata/properties" xmlns:ns2="5ee26d32-4b9a-4442-a06d-1b3b9fef35d2" xmlns:ns3="94085d37-dc5b-4c58-a313-508c2321ad0a" targetNamespace="http://schemas.microsoft.com/office/2006/metadata/properties" ma:root="true" ma:fieldsID="4da0b80672b6042a622693bb24c0d3e5" ns2:_="" ns3:_="">
    <xsd:import namespace="5ee26d32-4b9a-4442-a06d-1b3b9fef35d2"/>
    <xsd:import namespace="94085d37-dc5b-4c58-a313-508c2321ad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e26d32-4b9a-4442-a06d-1b3b9fef35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Length (seconds)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Bildmarkierungen" ma:readOnly="false" ma:fieldId="{5cf76f15-5ced-4ddc-b409-7134ff3c332f}" ma:taxonomyMulti="true" ma:sspId="b53bab62-43ea-43ac-8274-592983e83c5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085d37-dc5b-4c58-a313-508c2321ad0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ed4f28ee-678e-4063-b5c2-75c5bcbd93c6}" ma:internalName="TaxCatchAll" ma:showField="CatchAllData" ma:web="94085d37-dc5b-4c58-a313-508c2321ad0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3BCE5A0-CA56-4FFF-B7CE-43702DD293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e26d32-4b9a-4442-a06d-1b3b9fef35d2"/>
    <ds:schemaRef ds:uri="94085d37-dc5b-4c58-a313-508c2321ad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7CDB246-45C3-4259-B61B-34E9ED2A84C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DSAG-JK-2018 Template_final_2</Template>
  <TotalTime>449</TotalTime>
  <Words>201</Words>
  <Application>Microsoft Office PowerPoint</Application>
  <PresentationFormat>Widescreen</PresentationFormat>
  <Paragraphs>49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Arial Black</vt:lpstr>
      <vt:lpstr>Calibri</vt:lpstr>
      <vt:lpstr>Symbol</vt:lpstr>
      <vt:lpstr>Wingdings</vt:lpstr>
      <vt:lpstr>DSAG-Technologietage 2024</vt:lpstr>
      <vt:lpstr>1_DSAG-Technologietage 2024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Christina Jäger</dc:creator>
  <cp:lastModifiedBy>Martin Pankraz (SAP Integration and Security)</cp:lastModifiedBy>
  <cp:revision>259</cp:revision>
  <dcterms:created xsi:type="dcterms:W3CDTF">2018-07-31T15:04:08Z</dcterms:created>
  <dcterms:modified xsi:type="dcterms:W3CDTF">2024-08-28T10:55:45Z</dcterms:modified>
</cp:coreProperties>
</file>